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aveSubsetFonts="1">
  <p:sldMasterIdLst>
    <p:sldMasterId id="2147483663" r:id="rId1"/>
  </p:sldMasterIdLst>
  <p:notesMasterIdLst>
    <p:notesMasterId r:id="rId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0" r:id="rId77"/>
    <p:sldId id="331" r:id="rId78"/>
    <p:sldId id="332" r:id="rId79"/>
    <p:sldId id="333" r:id="rId80"/>
    <p:sldId id="334" r:id="rId81"/>
    <p:sldId id="335" r:id="rId82"/>
    <p:sldId id="336" r:id="rId83"/>
    <p:sldId id="337" r:id="rId84"/>
    <p:sldId id="338" r:id="rId85"/>
    <p:sldId id="339" r:id="rId86"/>
    <p:sldId id="340" r:id="rId87"/>
    <p:sldId id="341" r:id="rId88"/>
    <p:sldId id="342" r:id="rId89"/>
    <p:sldId id="343" r:id="rId90"/>
    <p:sldId id="344" r:id="rId91"/>
    <p:sldId id="345" r:id="rId92"/>
    <p:sldId id="346" r:id="rId93"/>
    <p:sldId id="347" r:id="rId94"/>
    <p:sldId id="348" r:id="rId95"/>
    <p:sldId id="349" r:id="rId96"/>
    <p:sldId id="350" r:id="rId97"/>
    <p:sldId id="351" r:id="rId98"/>
    <p:sldId id="352" r:id="rId99"/>
    <p:sldId id="353" r:id="rId100"/>
    <p:sldId id="354" r:id="rId101"/>
    <p:sldId id="355" r:id="rId102"/>
    <p:sldId id="356" r:id="rId103"/>
    <p:sldId id="357" r:id="rId104"/>
    <p:sldId id="358" r:id="rId105"/>
    <p:sldId id="359" r:id="rId106"/>
    <p:sldId id="360" r:id="rId107"/>
    <p:sldId id="361" r:id="rId108"/>
    <p:sldId id="362" r:id="rId109"/>
    <p:sldId id="363" r:id="rId110"/>
    <p:sldId id="364" r:id="rId111"/>
    <p:sldId id="365" r:id="rId112"/>
    <p:sldId id="366" r:id="rId113"/>
    <p:sldId id="367" r:id="rId114"/>
    <p:sldId id="368" r:id="rId115"/>
    <p:sldId id="369" r:id="rId116"/>
    <p:sldId id="370" r:id="rId117"/>
    <p:sldId id="371" r:id="rId118"/>
    <p:sldId id="372" r:id="rId119"/>
    <p:sldId id="373" r:id="rId120"/>
    <p:sldId id="374" r:id="rId121"/>
    <p:sldId id="375" r:id="rId122"/>
    <p:sldId id="376" r:id="rId123"/>
    <p:sldId id="377" r:id="rId124"/>
    <p:sldId id="378" r:id="rId125"/>
    <p:sldId id="379" r:id="rId126"/>
    <p:sldId id="380" r:id="rId127"/>
    <p:sldId id="381" r:id="rId128"/>
    <p:sldId id="382" r:id="rId129"/>
    <p:sldId id="383" r:id="rId130"/>
    <p:sldId id="384" r:id="rId131"/>
    <p:sldId id="385" r:id="rId132"/>
    <p:sldId id="386" r:id="rId133"/>
    <p:sldId id="387" r:id="rId134"/>
    <p:sldId id="388" r:id="rId135"/>
    <p:sldId id="389" r:id="rId136"/>
    <p:sldId id="390" r:id="rId137"/>
    <p:sldId id="391" r:id="rId138"/>
    <p:sldId id="392" r:id="rId139"/>
    <p:sldId id="393" r:id="rId140"/>
    <p:sldId id="394" r:id="rId141"/>
    <p:sldId id="395" r:id="rId142"/>
    <p:sldId id="396" r:id="rId143"/>
    <p:sldId id="397" r:id="rId144"/>
    <p:sldId id="398" r:id="rId145"/>
    <p:sldId id="399" r:id="rId146"/>
    <p:sldId id="400" r:id="rId147"/>
    <p:sldId id="401" r:id="rId148"/>
    <p:sldId id="402" r:id="rId149"/>
    <p:sldId id="403" r:id="rId150"/>
    <p:sldId id="404" r:id="rId151"/>
    <p:sldId id="405" r:id="rId152"/>
    <p:sldId id="406" r:id="rId153"/>
    <p:sldId id="407" r:id="rId154"/>
    <p:sldId id="408" r:id="rId155"/>
    <p:sldId id="409" r:id="rId156"/>
    <p:sldId id="410" r:id="rId157"/>
    <p:sldId id="411" r:id="rId158"/>
    <p:sldId id="412" r:id="rId159"/>
    <p:sldId id="413" r:id="rId160"/>
    <p:sldId id="414" r:id="rId161"/>
    <p:sldId id="415" r:id="rId162"/>
    <p:sldId id="416" r:id="rId163"/>
    <p:sldId id="417" r:id="rId164"/>
    <p:sldId id="418" r:id="rId165"/>
    <p:sldId id="419" r:id="rId166"/>
    <p:sldId id="420" r:id="rId167"/>
    <p:sldId id="421" r:id="rId168"/>
    <p:sldId id="422" r:id="rId169"/>
    <p:sldId id="423" r:id="rId170"/>
    <p:sldId id="424" r:id="rId171"/>
    <p:sldId id="425" r:id="rId172"/>
    <p:sldId id="426" r:id="rId173"/>
    <p:sldId id="427" r:id="rId174"/>
    <p:sldId id="428" r:id="rId175"/>
    <p:sldId id="429" r:id="rId176"/>
    <p:sldId id="430" r:id="rId177"/>
    <p:sldId id="431" r:id="rId178"/>
    <p:sldId id="432" r:id="rId179"/>
    <p:sldId id="433" r:id="rId180"/>
    <p:sldId id="434" r:id="rId181"/>
    <p:sldId id="435" r:id="rId182"/>
    <p:sldId id="436" r:id="rId183"/>
    <p:sldId id="437" r:id="rId184"/>
    <p:sldId id="438" r:id="rId185"/>
    <p:sldId id="439" r:id="rId186"/>
    <p:sldId id="440" r:id="rId187"/>
    <p:sldId id="441" r:id="rId188"/>
    <p:sldId id="442" r:id="rId189"/>
    <p:sldId id="443" r:id="rId190"/>
    <p:sldId id="444" r:id="rId191"/>
    <p:sldId id="445" r:id="rId192"/>
    <p:sldId id="446" r:id="rId193"/>
    <p:sldId id="447" r:id="rId194"/>
    <p:sldId id="448" r:id="rId195"/>
    <p:sldId id="449" r:id="rId196"/>
    <p:sldId id="450" r:id="rId197"/>
    <p:sldId id="451" r:id="rId198"/>
    <p:sldId id="452" r:id="rId199"/>
    <p:sldId id="453" r:id="rId200"/>
    <p:sldId id="454" r:id="rId201"/>
    <p:sldId id="455" r:id="rId202"/>
    <p:sldId id="456" r:id="rId203"/>
    <p:sldId id="457" r:id="rId204"/>
    <p:sldId id="458" r:id="rId205"/>
    <p:sldId id="459" r:id="rId206"/>
    <p:sldId id="460" r:id="rId207"/>
    <p:sldId id="461" r:id="rId208"/>
    <p:sldId id="462" r:id="rId209"/>
    <p:sldId id="463" r:id="rId210"/>
    <p:sldId id="464" r:id="rId211"/>
    <p:sldId id="465" r:id="rId212"/>
    <p:sldId id="466" r:id="rId213"/>
    <p:sldId id="467" r:id="rId214"/>
    <p:sldId id="468" r:id="rId215"/>
    <p:sldId id="469" r:id="rId216"/>
    <p:sldId id="470" r:id="rId217"/>
    <p:sldId id="471" r:id="rId218"/>
    <p:sldId id="472" r:id="rId219"/>
    <p:sldId id="473" r:id="rId220"/>
    <p:sldId id="474" r:id="rId221"/>
    <p:sldId id="475" r:id="rId222"/>
    <p:sldId id="476" r:id="rId223"/>
    <p:sldId id="477" r:id="rId224"/>
    <p:sldId id="478" r:id="rId225"/>
    <p:sldId id="479" r:id="rId226"/>
    <p:sldId id="480" r:id="rId227"/>
    <p:sldId id="481" r:id="rId228"/>
    <p:sldId id="482" r:id="rId229"/>
    <p:sldId id="483" r:id="rId230"/>
    <p:sldId id="484" r:id="rId231"/>
    <p:sldId id="485" r:id="rId232"/>
    <p:sldId id="486" r:id="rId233"/>
    <p:sldId id="487" r:id="rId234"/>
    <p:sldId id="488" r:id="rId235"/>
    <p:sldId id="489" r:id="rId236"/>
    <p:sldId id="490" r:id="rId237"/>
    <p:sldId id="491" r:id="rId238"/>
    <p:sldId id="492" r:id="rId239"/>
    <p:sldId id="493" r:id="rId240"/>
    <p:sldId id="494" r:id="rId241"/>
    <p:sldId id="495" r:id="rId242"/>
    <p:sldId id="496" r:id="rId243"/>
    <p:sldId id="497" r:id="rId244"/>
    <p:sldId id="498" r:id="rId245"/>
    <p:sldId id="499" r:id="rId246"/>
    <p:sldId id="500" r:id="rId247"/>
    <p:sldId id="501" r:id="rId248"/>
    <p:sldId id="502" r:id="rId249"/>
    <p:sldId id="503" r:id="rId250"/>
    <p:sldId id="504" r:id="rId251"/>
    <p:sldId id="505" r:id="rId252"/>
    <p:sldId id="506" r:id="rId253"/>
    <p:sldId id="507" r:id="rId254"/>
    <p:sldId id="508" r:id="rId255"/>
    <p:sldId id="509" r:id="rId256"/>
    <p:sldId id="510" r:id="rId257"/>
    <p:sldId id="511" r:id="rId258"/>
    <p:sldId id="512" r:id="rId259"/>
    <p:sldId id="513" r:id="rId260"/>
    <p:sldId id="514" r:id="rId261"/>
    <p:sldId id="515" r:id="rId262"/>
    <p:sldId id="516" r:id="rId263"/>
    <p:sldId id="517" r:id="rId264"/>
    <p:sldId id="518" r:id="rId265"/>
    <p:sldId id="519" r:id="rId266"/>
    <p:sldId id="520" r:id="rId267"/>
    <p:sldId id="521" r:id="rId268"/>
    <p:sldId id="522" r:id="rId269"/>
    <p:sldId id="523" r:id="rId270"/>
    <p:sldId id="524" r:id="rId271"/>
    <p:sldId id="525" r:id="rId272"/>
    <p:sldId id="526" r:id="rId273"/>
    <p:sldId id="527" r:id="rId274"/>
    <p:sldId id="528" r:id="rId275"/>
    <p:sldId id="529" r:id="rId276"/>
    <p:sldId id="530" r:id="rId277"/>
    <p:sldId id="531" r:id="rId278"/>
    <p:sldId id="532" r:id="rId279"/>
    <p:sldId id="533" r:id="rId280"/>
    <p:sldId id="534" r:id="rId281"/>
    <p:sldId id="535" r:id="rId282"/>
    <p:sldId id="536" r:id="rId283"/>
    <p:sldId id="537" r:id="rId284"/>
    <p:sldId id="538" r:id="rId285"/>
    <p:sldId id="539" r:id="rId286"/>
    <p:sldId id="540" r:id="rId287"/>
    <p:sldId id="541" r:id="rId288"/>
    <p:sldId id="542" r:id="rId289"/>
    <p:sldId id="543" r:id="rId290"/>
    <p:sldId id="544" r:id="rId291"/>
    <p:sldId id="545" r:id="rId292"/>
    <p:sldId id="546" r:id="rId293"/>
    <p:sldId id="547" r:id="rId294"/>
    <p:sldId id="548" r:id="rId295"/>
    <p:sldId id="549" r:id="rId296"/>
    <p:sldId id="550" r:id="rId297"/>
    <p:sldId id="551" r:id="rId298"/>
    <p:sldId id="552" r:id="rId299"/>
    <p:sldId id="553" r:id="rId300"/>
    <p:sldId id="554" r:id="rId301"/>
    <p:sldId id="555" r:id="rId302"/>
    <p:sldId id="556" r:id="rId303"/>
    <p:sldId id="557" r:id="rId304"/>
    <p:sldId id="558" r:id="rId305"/>
    <p:sldId id="559" r:id="rId306"/>
    <p:sldId id="560" r:id="rId307"/>
    <p:sldId id="561" r:id="rId308"/>
    <p:sldId id="562" r:id="rId309"/>
    <p:sldId id="563" r:id="rId310"/>
    <p:sldId id="564" r:id="rId311"/>
    <p:sldId id="565" r:id="rId312"/>
    <p:sldId id="566" r:id="rId313"/>
    <p:sldId id="567" r:id="rId314"/>
    <p:sldId id="568" r:id="rId315"/>
    <p:sldId id="569" r:id="rId316"/>
    <p:sldId id="570" r:id="rId317"/>
    <p:sldId id="571" r:id="rId318"/>
    <p:sldId id="572" r:id="rId319"/>
    <p:sldId id="573" r:id="rId320"/>
  </p:sldIdLst>
  <p:sldSz cx="9144000" cy="6858000" type="screen4x3"/>
  <p:notesSz cx="6858000" cy="9144000"/>
  <p:defaultTextStyle>
    <a:defPPr>
      <a:defRPr lang="sm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present/>
    <p:sldAll/>
    <p:penClr>
      <a:prstClr val="red"/>
    </p:penClr>
    <p:extLst>
      <p:ext uri="{2FDB2607-1784-4EEB-B798-7EB5836EED8A}">
        <p14:showMediaCtrls xmlns:p14="http://schemas.microsoft.com/office/powerpoint/2010/main" val="1"/>
      </p:ext>
    </p:extLst>
  </p:showPr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lastView="sldSorterView">
  <p:normalViewPr>
    <p:restoredLeft sz="15620"/>
    <p:restoredTop sz="94660"/>
  </p:normalViewPr>
  <p:slideViewPr>
    <p:cSldViewPr>
      <p:cViewPr varScale="1">
        <p:scale>
          <a:sx n="100" d="100"/>
          <a:sy n="100" d="100"/>
        </p:scale>
        <p:origin x="248" y="96"/>
      </p:cViewPr>
      <p:guideLst>
        <p:guide orient="horz" pos="2159"/>
        <p:guide pos="287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00" Type="http://schemas.openxmlformats.org/officeDocument/2006/relationships/slide" Target="slides/slide98.xml"  /><Relationship Id="rId101" Type="http://schemas.openxmlformats.org/officeDocument/2006/relationships/slide" Target="slides/slide99.xml"  /><Relationship Id="rId102" Type="http://schemas.openxmlformats.org/officeDocument/2006/relationships/slide" Target="slides/slide100.xml"  /><Relationship Id="rId103" Type="http://schemas.openxmlformats.org/officeDocument/2006/relationships/slide" Target="slides/slide101.xml"  /><Relationship Id="rId104" Type="http://schemas.openxmlformats.org/officeDocument/2006/relationships/slide" Target="slides/slide102.xml"  /><Relationship Id="rId105" Type="http://schemas.openxmlformats.org/officeDocument/2006/relationships/slide" Target="slides/slide103.xml"  /><Relationship Id="rId106" Type="http://schemas.openxmlformats.org/officeDocument/2006/relationships/slide" Target="slides/slide104.xml"  /><Relationship Id="rId107" Type="http://schemas.openxmlformats.org/officeDocument/2006/relationships/slide" Target="slides/slide105.xml"  /><Relationship Id="rId108" Type="http://schemas.openxmlformats.org/officeDocument/2006/relationships/slide" Target="slides/slide106.xml"  /><Relationship Id="rId109" Type="http://schemas.openxmlformats.org/officeDocument/2006/relationships/slide" Target="slides/slide107.xml"  /><Relationship Id="rId11" Type="http://schemas.openxmlformats.org/officeDocument/2006/relationships/slide" Target="slides/slide9.xml"  /><Relationship Id="rId110" Type="http://schemas.openxmlformats.org/officeDocument/2006/relationships/slide" Target="slides/slide108.xml"  /><Relationship Id="rId111" Type="http://schemas.openxmlformats.org/officeDocument/2006/relationships/slide" Target="slides/slide109.xml"  /><Relationship Id="rId112" Type="http://schemas.openxmlformats.org/officeDocument/2006/relationships/slide" Target="slides/slide110.xml"  /><Relationship Id="rId113" Type="http://schemas.openxmlformats.org/officeDocument/2006/relationships/slide" Target="slides/slide111.xml"  /><Relationship Id="rId114" Type="http://schemas.openxmlformats.org/officeDocument/2006/relationships/slide" Target="slides/slide112.xml"  /><Relationship Id="rId115" Type="http://schemas.openxmlformats.org/officeDocument/2006/relationships/slide" Target="slides/slide113.xml"  /><Relationship Id="rId116" Type="http://schemas.openxmlformats.org/officeDocument/2006/relationships/slide" Target="slides/slide114.xml"  /><Relationship Id="rId117" Type="http://schemas.openxmlformats.org/officeDocument/2006/relationships/slide" Target="slides/slide115.xml"  /><Relationship Id="rId118" Type="http://schemas.openxmlformats.org/officeDocument/2006/relationships/slide" Target="slides/slide116.xml"  /><Relationship Id="rId119" Type="http://schemas.openxmlformats.org/officeDocument/2006/relationships/slide" Target="slides/slide117.xml"  /><Relationship Id="rId12" Type="http://schemas.openxmlformats.org/officeDocument/2006/relationships/slide" Target="slides/slide10.xml"  /><Relationship Id="rId120" Type="http://schemas.openxmlformats.org/officeDocument/2006/relationships/slide" Target="slides/slide118.xml"  /><Relationship Id="rId121" Type="http://schemas.openxmlformats.org/officeDocument/2006/relationships/slide" Target="slides/slide119.xml"  /><Relationship Id="rId122" Type="http://schemas.openxmlformats.org/officeDocument/2006/relationships/slide" Target="slides/slide120.xml"  /><Relationship Id="rId123" Type="http://schemas.openxmlformats.org/officeDocument/2006/relationships/slide" Target="slides/slide121.xml"  /><Relationship Id="rId124" Type="http://schemas.openxmlformats.org/officeDocument/2006/relationships/slide" Target="slides/slide122.xml"  /><Relationship Id="rId125" Type="http://schemas.openxmlformats.org/officeDocument/2006/relationships/slide" Target="slides/slide123.xml"  /><Relationship Id="rId126" Type="http://schemas.openxmlformats.org/officeDocument/2006/relationships/slide" Target="slides/slide124.xml"  /><Relationship Id="rId127" Type="http://schemas.openxmlformats.org/officeDocument/2006/relationships/slide" Target="slides/slide125.xml"  /><Relationship Id="rId128" Type="http://schemas.openxmlformats.org/officeDocument/2006/relationships/slide" Target="slides/slide126.xml"  /><Relationship Id="rId129" Type="http://schemas.openxmlformats.org/officeDocument/2006/relationships/slide" Target="slides/slide127.xml"  /><Relationship Id="rId13" Type="http://schemas.openxmlformats.org/officeDocument/2006/relationships/slide" Target="slides/slide11.xml"  /><Relationship Id="rId130" Type="http://schemas.openxmlformats.org/officeDocument/2006/relationships/slide" Target="slides/slide128.xml"  /><Relationship Id="rId131" Type="http://schemas.openxmlformats.org/officeDocument/2006/relationships/slide" Target="slides/slide129.xml"  /><Relationship Id="rId132" Type="http://schemas.openxmlformats.org/officeDocument/2006/relationships/slide" Target="slides/slide130.xml"  /><Relationship Id="rId133" Type="http://schemas.openxmlformats.org/officeDocument/2006/relationships/slide" Target="slides/slide131.xml"  /><Relationship Id="rId134" Type="http://schemas.openxmlformats.org/officeDocument/2006/relationships/slide" Target="slides/slide132.xml"  /><Relationship Id="rId135" Type="http://schemas.openxmlformats.org/officeDocument/2006/relationships/slide" Target="slides/slide133.xml"  /><Relationship Id="rId136" Type="http://schemas.openxmlformats.org/officeDocument/2006/relationships/slide" Target="slides/slide134.xml"  /><Relationship Id="rId137" Type="http://schemas.openxmlformats.org/officeDocument/2006/relationships/slide" Target="slides/slide135.xml"  /><Relationship Id="rId138" Type="http://schemas.openxmlformats.org/officeDocument/2006/relationships/slide" Target="slides/slide136.xml"  /><Relationship Id="rId139" Type="http://schemas.openxmlformats.org/officeDocument/2006/relationships/slide" Target="slides/slide137.xml"  /><Relationship Id="rId14" Type="http://schemas.openxmlformats.org/officeDocument/2006/relationships/slide" Target="slides/slide12.xml"  /><Relationship Id="rId140" Type="http://schemas.openxmlformats.org/officeDocument/2006/relationships/slide" Target="slides/slide138.xml"  /><Relationship Id="rId141" Type="http://schemas.openxmlformats.org/officeDocument/2006/relationships/slide" Target="slides/slide139.xml"  /><Relationship Id="rId142" Type="http://schemas.openxmlformats.org/officeDocument/2006/relationships/slide" Target="slides/slide140.xml"  /><Relationship Id="rId143" Type="http://schemas.openxmlformats.org/officeDocument/2006/relationships/slide" Target="slides/slide141.xml"  /><Relationship Id="rId144" Type="http://schemas.openxmlformats.org/officeDocument/2006/relationships/slide" Target="slides/slide142.xml"  /><Relationship Id="rId145" Type="http://schemas.openxmlformats.org/officeDocument/2006/relationships/slide" Target="slides/slide143.xml"  /><Relationship Id="rId146" Type="http://schemas.openxmlformats.org/officeDocument/2006/relationships/slide" Target="slides/slide144.xml"  /><Relationship Id="rId147" Type="http://schemas.openxmlformats.org/officeDocument/2006/relationships/slide" Target="slides/slide145.xml"  /><Relationship Id="rId148" Type="http://schemas.openxmlformats.org/officeDocument/2006/relationships/slide" Target="slides/slide146.xml"  /><Relationship Id="rId149" Type="http://schemas.openxmlformats.org/officeDocument/2006/relationships/slide" Target="slides/slide147.xml"  /><Relationship Id="rId15" Type="http://schemas.openxmlformats.org/officeDocument/2006/relationships/slide" Target="slides/slide13.xml"  /><Relationship Id="rId150" Type="http://schemas.openxmlformats.org/officeDocument/2006/relationships/slide" Target="slides/slide148.xml"  /><Relationship Id="rId151" Type="http://schemas.openxmlformats.org/officeDocument/2006/relationships/slide" Target="slides/slide149.xml"  /><Relationship Id="rId152" Type="http://schemas.openxmlformats.org/officeDocument/2006/relationships/slide" Target="slides/slide150.xml"  /><Relationship Id="rId153" Type="http://schemas.openxmlformats.org/officeDocument/2006/relationships/slide" Target="slides/slide151.xml"  /><Relationship Id="rId154" Type="http://schemas.openxmlformats.org/officeDocument/2006/relationships/slide" Target="slides/slide152.xml"  /><Relationship Id="rId155" Type="http://schemas.openxmlformats.org/officeDocument/2006/relationships/slide" Target="slides/slide153.xml"  /><Relationship Id="rId156" Type="http://schemas.openxmlformats.org/officeDocument/2006/relationships/slide" Target="slides/slide154.xml"  /><Relationship Id="rId157" Type="http://schemas.openxmlformats.org/officeDocument/2006/relationships/slide" Target="slides/slide155.xml"  /><Relationship Id="rId158" Type="http://schemas.openxmlformats.org/officeDocument/2006/relationships/slide" Target="slides/slide156.xml"  /><Relationship Id="rId159" Type="http://schemas.openxmlformats.org/officeDocument/2006/relationships/slide" Target="slides/slide157.xml"  /><Relationship Id="rId16" Type="http://schemas.openxmlformats.org/officeDocument/2006/relationships/slide" Target="slides/slide14.xml"  /><Relationship Id="rId160" Type="http://schemas.openxmlformats.org/officeDocument/2006/relationships/slide" Target="slides/slide158.xml"  /><Relationship Id="rId161" Type="http://schemas.openxmlformats.org/officeDocument/2006/relationships/slide" Target="slides/slide159.xml"  /><Relationship Id="rId162" Type="http://schemas.openxmlformats.org/officeDocument/2006/relationships/slide" Target="slides/slide160.xml"  /><Relationship Id="rId163" Type="http://schemas.openxmlformats.org/officeDocument/2006/relationships/slide" Target="slides/slide161.xml"  /><Relationship Id="rId164" Type="http://schemas.openxmlformats.org/officeDocument/2006/relationships/slide" Target="slides/slide162.xml"  /><Relationship Id="rId165" Type="http://schemas.openxmlformats.org/officeDocument/2006/relationships/slide" Target="slides/slide163.xml"  /><Relationship Id="rId166" Type="http://schemas.openxmlformats.org/officeDocument/2006/relationships/slide" Target="slides/slide164.xml"  /><Relationship Id="rId167" Type="http://schemas.openxmlformats.org/officeDocument/2006/relationships/slide" Target="slides/slide165.xml"  /><Relationship Id="rId168" Type="http://schemas.openxmlformats.org/officeDocument/2006/relationships/slide" Target="slides/slide166.xml"  /><Relationship Id="rId169" Type="http://schemas.openxmlformats.org/officeDocument/2006/relationships/slide" Target="slides/slide167.xml"  /><Relationship Id="rId17" Type="http://schemas.openxmlformats.org/officeDocument/2006/relationships/slide" Target="slides/slide15.xml"  /><Relationship Id="rId170" Type="http://schemas.openxmlformats.org/officeDocument/2006/relationships/slide" Target="slides/slide168.xml"  /><Relationship Id="rId171" Type="http://schemas.openxmlformats.org/officeDocument/2006/relationships/slide" Target="slides/slide169.xml"  /><Relationship Id="rId172" Type="http://schemas.openxmlformats.org/officeDocument/2006/relationships/slide" Target="slides/slide170.xml"  /><Relationship Id="rId173" Type="http://schemas.openxmlformats.org/officeDocument/2006/relationships/slide" Target="slides/slide171.xml"  /><Relationship Id="rId174" Type="http://schemas.openxmlformats.org/officeDocument/2006/relationships/slide" Target="slides/slide172.xml"  /><Relationship Id="rId175" Type="http://schemas.openxmlformats.org/officeDocument/2006/relationships/slide" Target="slides/slide173.xml"  /><Relationship Id="rId176" Type="http://schemas.openxmlformats.org/officeDocument/2006/relationships/slide" Target="slides/slide174.xml"  /><Relationship Id="rId177" Type="http://schemas.openxmlformats.org/officeDocument/2006/relationships/slide" Target="slides/slide175.xml"  /><Relationship Id="rId178" Type="http://schemas.openxmlformats.org/officeDocument/2006/relationships/slide" Target="slides/slide176.xml"  /><Relationship Id="rId179" Type="http://schemas.openxmlformats.org/officeDocument/2006/relationships/slide" Target="slides/slide177.xml"  /><Relationship Id="rId18" Type="http://schemas.openxmlformats.org/officeDocument/2006/relationships/slide" Target="slides/slide16.xml"  /><Relationship Id="rId180" Type="http://schemas.openxmlformats.org/officeDocument/2006/relationships/slide" Target="slides/slide178.xml"  /><Relationship Id="rId181" Type="http://schemas.openxmlformats.org/officeDocument/2006/relationships/slide" Target="slides/slide179.xml"  /><Relationship Id="rId182" Type="http://schemas.openxmlformats.org/officeDocument/2006/relationships/slide" Target="slides/slide180.xml"  /><Relationship Id="rId183" Type="http://schemas.openxmlformats.org/officeDocument/2006/relationships/slide" Target="slides/slide181.xml"  /><Relationship Id="rId184" Type="http://schemas.openxmlformats.org/officeDocument/2006/relationships/slide" Target="slides/slide182.xml"  /><Relationship Id="rId185" Type="http://schemas.openxmlformats.org/officeDocument/2006/relationships/slide" Target="slides/slide183.xml"  /><Relationship Id="rId186" Type="http://schemas.openxmlformats.org/officeDocument/2006/relationships/slide" Target="slides/slide184.xml"  /><Relationship Id="rId187" Type="http://schemas.openxmlformats.org/officeDocument/2006/relationships/slide" Target="slides/slide185.xml"  /><Relationship Id="rId188" Type="http://schemas.openxmlformats.org/officeDocument/2006/relationships/slide" Target="slides/slide186.xml"  /><Relationship Id="rId189" Type="http://schemas.openxmlformats.org/officeDocument/2006/relationships/slide" Target="slides/slide187.xml"  /><Relationship Id="rId19" Type="http://schemas.openxmlformats.org/officeDocument/2006/relationships/slide" Target="slides/slide17.xml"  /><Relationship Id="rId190" Type="http://schemas.openxmlformats.org/officeDocument/2006/relationships/slide" Target="slides/slide188.xml"  /><Relationship Id="rId191" Type="http://schemas.openxmlformats.org/officeDocument/2006/relationships/slide" Target="slides/slide189.xml"  /><Relationship Id="rId192" Type="http://schemas.openxmlformats.org/officeDocument/2006/relationships/slide" Target="slides/slide190.xml"  /><Relationship Id="rId193" Type="http://schemas.openxmlformats.org/officeDocument/2006/relationships/slide" Target="slides/slide191.xml"  /><Relationship Id="rId194" Type="http://schemas.openxmlformats.org/officeDocument/2006/relationships/slide" Target="slides/slide192.xml"  /><Relationship Id="rId195" Type="http://schemas.openxmlformats.org/officeDocument/2006/relationships/slide" Target="slides/slide193.xml"  /><Relationship Id="rId196" Type="http://schemas.openxmlformats.org/officeDocument/2006/relationships/slide" Target="slides/slide194.xml"  /><Relationship Id="rId197" Type="http://schemas.openxmlformats.org/officeDocument/2006/relationships/slide" Target="slides/slide195.xml"  /><Relationship Id="rId198" Type="http://schemas.openxmlformats.org/officeDocument/2006/relationships/slide" Target="slides/slide196.xml"  /><Relationship Id="rId199" Type="http://schemas.openxmlformats.org/officeDocument/2006/relationships/slide" Target="slides/slide197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8.xml"  /><Relationship Id="rId200" Type="http://schemas.openxmlformats.org/officeDocument/2006/relationships/slide" Target="slides/slide198.xml"  /><Relationship Id="rId201" Type="http://schemas.openxmlformats.org/officeDocument/2006/relationships/slide" Target="slides/slide199.xml"  /><Relationship Id="rId202" Type="http://schemas.openxmlformats.org/officeDocument/2006/relationships/slide" Target="slides/slide200.xml"  /><Relationship Id="rId203" Type="http://schemas.openxmlformats.org/officeDocument/2006/relationships/slide" Target="slides/slide201.xml"  /><Relationship Id="rId204" Type="http://schemas.openxmlformats.org/officeDocument/2006/relationships/slide" Target="slides/slide202.xml"  /><Relationship Id="rId205" Type="http://schemas.openxmlformats.org/officeDocument/2006/relationships/slide" Target="slides/slide203.xml"  /><Relationship Id="rId206" Type="http://schemas.openxmlformats.org/officeDocument/2006/relationships/slide" Target="slides/slide204.xml"  /><Relationship Id="rId207" Type="http://schemas.openxmlformats.org/officeDocument/2006/relationships/slide" Target="slides/slide205.xml"  /><Relationship Id="rId208" Type="http://schemas.openxmlformats.org/officeDocument/2006/relationships/slide" Target="slides/slide206.xml"  /><Relationship Id="rId209" Type="http://schemas.openxmlformats.org/officeDocument/2006/relationships/slide" Target="slides/slide207.xml"  /><Relationship Id="rId21" Type="http://schemas.openxmlformats.org/officeDocument/2006/relationships/slide" Target="slides/slide19.xml"  /><Relationship Id="rId210" Type="http://schemas.openxmlformats.org/officeDocument/2006/relationships/slide" Target="slides/slide208.xml"  /><Relationship Id="rId211" Type="http://schemas.openxmlformats.org/officeDocument/2006/relationships/slide" Target="slides/slide209.xml"  /><Relationship Id="rId212" Type="http://schemas.openxmlformats.org/officeDocument/2006/relationships/slide" Target="slides/slide210.xml"  /><Relationship Id="rId213" Type="http://schemas.openxmlformats.org/officeDocument/2006/relationships/slide" Target="slides/slide211.xml"  /><Relationship Id="rId214" Type="http://schemas.openxmlformats.org/officeDocument/2006/relationships/slide" Target="slides/slide212.xml"  /><Relationship Id="rId215" Type="http://schemas.openxmlformats.org/officeDocument/2006/relationships/slide" Target="slides/slide213.xml"  /><Relationship Id="rId216" Type="http://schemas.openxmlformats.org/officeDocument/2006/relationships/slide" Target="slides/slide214.xml"  /><Relationship Id="rId217" Type="http://schemas.openxmlformats.org/officeDocument/2006/relationships/slide" Target="slides/slide215.xml"  /><Relationship Id="rId218" Type="http://schemas.openxmlformats.org/officeDocument/2006/relationships/slide" Target="slides/slide216.xml"  /><Relationship Id="rId219" Type="http://schemas.openxmlformats.org/officeDocument/2006/relationships/slide" Target="slides/slide217.xml"  /><Relationship Id="rId22" Type="http://schemas.openxmlformats.org/officeDocument/2006/relationships/slide" Target="slides/slide20.xml"  /><Relationship Id="rId220" Type="http://schemas.openxmlformats.org/officeDocument/2006/relationships/slide" Target="slides/slide218.xml"  /><Relationship Id="rId221" Type="http://schemas.openxmlformats.org/officeDocument/2006/relationships/slide" Target="slides/slide219.xml"  /><Relationship Id="rId222" Type="http://schemas.openxmlformats.org/officeDocument/2006/relationships/slide" Target="slides/slide220.xml"  /><Relationship Id="rId223" Type="http://schemas.openxmlformats.org/officeDocument/2006/relationships/slide" Target="slides/slide221.xml"  /><Relationship Id="rId224" Type="http://schemas.openxmlformats.org/officeDocument/2006/relationships/slide" Target="slides/slide222.xml"  /><Relationship Id="rId225" Type="http://schemas.openxmlformats.org/officeDocument/2006/relationships/slide" Target="slides/slide223.xml"  /><Relationship Id="rId226" Type="http://schemas.openxmlformats.org/officeDocument/2006/relationships/slide" Target="slides/slide224.xml"  /><Relationship Id="rId227" Type="http://schemas.openxmlformats.org/officeDocument/2006/relationships/slide" Target="slides/slide225.xml"  /><Relationship Id="rId228" Type="http://schemas.openxmlformats.org/officeDocument/2006/relationships/slide" Target="slides/slide226.xml"  /><Relationship Id="rId229" Type="http://schemas.openxmlformats.org/officeDocument/2006/relationships/slide" Target="slides/slide227.xml"  /><Relationship Id="rId23" Type="http://schemas.openxmlformats.org/officeDocument/2006/relationships/slide" Target="slides/slide21.xml"  /><Relationship Id="rId230" Type="http://schemas.openxmlformats.org/officeDocument/2006/relationships/slide" Target="slides/slide228.xml"  /><Relationship Id="rId231" Type="http://schemas.openxmlformats.org/officeDocument/2006/relationships/slide" Target="slides/slide229.xml"  /><Relationship Id="rId232" Type="http://schemas.openxmlformats.org/officeDocument/2006/relationships/slide" Target="slides/slide230.xml"  /><Relationship Id="rId233" Type="http://schemas.openxmlformats.org/officeDocument/2006/relationships/slide" Target="slides/slide231.xml"  /><Relationship Id="rId234" Type="http://schemas.openxmlformats.org/officeDocument/2006/relationships/slide" Target="slides/slide232.xml"  /><Relationship Id="rId235" Type="http://schemas.openxmlformats.org/officeDocument/2006/relationships/slide" Target="slides/slide233.xml"  /><Relationship Id="rId236" Type="http://schemas.openxmlformats.org/officeDocument/2006/relationships/slide" Target="slides/slide234.xml"  /><Relationship Id="rId237" Type="http://schemas.openxmlformats.org/officeDocument/2006/relationships/slide" Target="slides/slide235.xml"  /><Relationship Id="rId238" Type="http://schemas.openxmlformats.org/officeDocument/2006/relationships/slide" Target="slides/slide236.xml"  /><Relationship Id="rId239" Type="http://schemas.openxmlformats.org/officeDocument/2006/relationships/slide" Target="slides/slide237.xml"  /><Relationship Id="rId24" Type="http://schemas.openxmlformats.org/officeDocument/2006/relationships/slide" Target="slides/slide22.xml"  /><Relationship Id="rId240" Type="http://schemas.openxmlformats.org/officeDocument/2006/relationships/slide" Target="slides/slide238.xml"  /><Relationship Id="rId241" Type="http://schemas.openxmlformats.org/officeDocument/2006/relationships/slide" Target="slides/slide239.xml"  /><Relationship Id="rId242" Type="http://schemas.openxmlformats.org/officeDocument/2006/relationships/slide" Target="slides/slide240.xml"  /><Relationship Id="rId243" Type="http://schemas.openxmlformats.org/officeDocument/2006/relationships/slide" Target="slides/slide241.xml"  /><Relationship Id="rId244" Type="http://schemas.openxmlformats.org/officeDocument/2006/relationships/slide" Target="slides/slide242.xml"  /><Relationship Id="rId245" Type="http://schemas.openxmlformats.org/officeDocument/2006/relationships/slide" Target="slides/slide243.xml"  /><Relationship Id="rId246" Type="http://schemas.openxmlformats.org/officeDocument/2006/relationships/slide" Target="slides/slide244.xml"  /><Relationship Id="rId247" Type="http://schemas.openxmlformats.org/officeDocument/2006/relationships/slide" Target="slides/slide245.xml"  /><Relationship Id="rId248" Type="http://schemas.openxmlformats.org/officeDocument/2006/relationships/slide" Target="slides/slide246.xml"  /><Relationship Id="rId249" Type="http://schemas.openxmlformats.org/officeDocument/2006/relationships/slide" Target="slides/slide247.xml"  /><Relationship Id="rId25" Type="http://schemas.openxmlformats.org/officeDocument/2006/relationships/slide" Target="slides/slide23.xml"  /><Relationship Id="rId250" Type="http://schemas.openxmlformats.org/officeDocument/2006/relationships/slide" Target="slides/slide248.xml"  /><Relationship Id="rId251" Type="http://schemas.openxmlformats.org/officeDocument/2006/relationships/slide" Target="slides/slide249.xml"  /><Relationship Id="rId252" Type="http://schemas.openxmlformats.org/officeDocument/2006/relationships/slide" Target="slides/slide250.xml"  /><Relationship Id="rId253" Type="http://schemas.openxmlformats.org/officeDocument/2006/relationships/slide" Target="slides/slide251.xml"  /><Relationship Id="rId254" Type="http://schemas.openxmlformats.org/officeDocument/2006/relationships/slide" Target="slides/slide252.xml"  /><Relationship Id="rId255" Type="http://schemas.openxmlformats.org/officeDocument/2006/relationships/slide" Target="slides/slide253.xml"  /><Relationship Id="rId256" Type="http://schemas.openxmlformats.org/officeDocument/2006/relationships/slide" Target="slides/slide254.xml"  /><Relationship Id="rId257" Type="http://schemas.openxmlformats.org/officeDocument/2006/relationships/slide" Target="slides/slide255.xml"  /><Relationship Id="rId258" Type="http://schemas.openxmlformats.org/officeDocument/2006/relationships/slide" Target="slides/slide256.xml"  /><Relationship Id="rId259" Type="http://schemas.openxmlformats.org/officeDocument/2006/relationships/slide" Target="slides/slide257.xml"  /><Relationship Id="rId26" Type="http://schemas.openxmlformats.org/officeDocument/2006/relationships/slide" Target="slides/slide24.xml"  /><Relationship Id="rId260" Type="http://schemas.openxmlformats.org/officeDocument/2006/relationships/slide" Target="slides/slide258.xml"  /><Relationship Id="rId261" Type="http://schemas.openxmlformats.org/officeDocument/2006/relationships/slide" Target="slides/slide259.xml"  /><Relationship Id="rId262" Type="http://schemas.openxmlformats.org/officeDocument/2006/relationships/slide" Target="slides/slide260.xml"  /><Relationship Id="rId263" Type="http://schemas.openxmlformats.org/officeDocument/2006/relationships/slide" Target="slides/slide261.xml"  /><Relationship Id="rId264" Type="http://schemas.openxmlformats.org/officeDocument/2006/relationships/slide" Target="slides/slide262.xml"  /><Relationship Id="rId265" Type="http://schemas.openxmlformats.org/officeDocument/2006/relationships/slide" Target="slides/slide263.xml"  /><Relationship Id="rId266" Type="http://schemas.openxmlformats.org/officeDocument/2006/relationships/slide" Target="slides/slide264.xml"  /><Relationship Id="rId267" Type="http://schemas.openxmlformats.org/officeDocument/2006/relationships/slide" Target="slides/slide265.xml"  /><Relationship Id="rId268" Type="http://schemas.openxmlformats.org/officeDocument/2006/relationships/slide" Target="slides/slide266.xml"  /><Relationship Id="rId269" Type="http://schemas.openxmlformats.org/officeDocument/2006/relationships/slide" Target="slides/slide267.xml"  /><Relationship Id="rId27" Type="http://schemas.openxmlformats.org/officeDocument/2006/relationships/slide" Target="slides/slide25.xml"  /><Relationship Id="rId270" Type="http://schemas.openxmlformats.org/officeDocument/2006/relationships/slide" Target="slides/slide268.xml"  /><Relationship Id="rId271" Type="http://schemas.openxmlformats.org/officeDocument/2006/relationships/slide" Target="slides/slide269.xml"  /><Relationship Id="rId272" Type="http://schemas.openxmlformats.org/officeDocument/2006/relationships/slide" Target="slides/slide270.xml"  /><Relationship Id="rId273" Type="http://schemas.openxmlformats.org/officeDocument/2006/relationships/slide" Target="slides/slide271.xml"  /><Relationship Id="rId274" Type="http://schemas.openxmlformats.org/officeDocument/2006/relationships/slide" Target="slides/slide272.xml"  /><Relationship Id="rId275" Type="http://schemas.openxmlformats.org/officeDocument/2006/relationships/slide" Target="slides/slide273.xml"  /><Relationship Id="rId276" Type="http://schemas.openxmlformats.org/officeDocument/2006/relationships/slide" Target="slides/slide274.xml"  /><Relationship Id="rId277" Type="http://schemas.openxmlformats.org/officeDocument/2006/relationships/slide" Target="slides/slide275.xml"  /><Relationship Id="rId278" Type="http://schemas.openxmlformats.org/officeDocument/2006/relationships/slide" Target="slides/slide276.xml"  /><Relationship Id="rId279" Type="http://schemas.openxmlformats.org/officeDocument/2006/relationships/slide" Target="slides/slide277.xml"  /><Relationship Id="rId28" Type="http://schemas.openxmlformats.org/officeDocument/2006/relationships/slide" Target="slides/slide26.xml"  /><Relationship Id="rId280" Type="http://schemas.openxmlformats.org/officeDocument/2006/relationships/slide" Target="slides/slide278.xml"  /><Relationship Id="rId281" Type="http://schemas.openxmlformats.org/officeDocument/2006/relationships/slide" Target="slides/slide279.xml"  /><Relationship Id="rId282" Type="http://schemas.openxmlformats.org/officeDocument/2006/relationships/slide" Target="slides/slide280.xml"  /><Relationship Id="rId283" Type="http://schemas.openxmlformats.org/officeDocument/2006/relationships/slide" Target="slides/slide281.xml"  /><Relationship Id="rId284" Type="http://schemas.openxmlformats.org/officeDocument/2006/relationships/slide" Target="slides/slide282.xml"  /><Relationship Id="rId285" Type="http://schemas.openxmlformats.org/officeDocument/2006/relationships/slide" Target="slides/slide283.xml"  /><Relationship Id="rId286" Type="http://schemas.openxmlformats.org/officeDocument/2006/relationships/slide" Target="slides/slide284.xml"  /><Relationship Id="rId287" Type="http://schemas.openxmlformats.org/officeDocument/2006/relationships/slide" Target="slides/slide285.xml"  /><Relationship Id="rId288" Type="http://schemas.openxmlformats.org/officeDocument/2006/relationships/slide" Target="slides/slide286.xml"  /><Relationship Id="rId289" Type="http://schemas.openxmlformats.org/officeDocument/2006/relationships/slide" Target="slides/slide287.xml"  /><Relationship Id="rId29" Type="http://schemas.openxmlformats.org/officeDocument/2006/relationships/slide" Target="slides/slide27.xml"  /><Relationship Id="rId290" Type="http://schemas.openxmlformats.org/officeDocument/2006/relationships/slide" Target="slides/slide288.xml"  /><Relationship Id="rId291" Type="http://schemas.openxmlformats.org/officeDocument/2006/relationships/slide" Target="slides/slide289.xml"  /><Relationship Id="rId292" Type="http://schemas.openxmlformats.org/officeDocument/2006/relationships/slide" Target="slides/slide290.xml"  /><Relationship Id="rId293" Type="http://schemas.openxmlformats.org/officeDocument/2006/relationships/slide" Target="slides/slide291.xml"  /><Relationship Id="rId294" Type="http://schemas.openxmlformats.org/officeDocument/2006/relationships/slide" Target="slides/slide292.xml"  /><Relationship Id="rId295" Type="http://schemas.openxmlformats.org/officeDocument/2006/relationships/slide" Target="slides/slide293.xml"  /><Relationship Id="rId296" Type="http://schemas.openxmlformats.org/officeDocument/2006/relationships/slide" Target="slides/slide294.xml"  /><Relationship Id="rId297" Type="http://schemas.openxmlformats.org/officeDocument/2006/relationships/slide" Target="slides/slide295.xml"  /><Relationship Id="rId298" Type="http://schemas.openxmlformats.org/officeDocument/2006/relationships/slide" Target="slides/slide296.xml"  /><Relationship Id="rId299" Type="http://schemas.openxmlformats.org/officeDocument/2006/relationships/slide" Target="slides/slide297.xml"  /><Relationship Id="rId3" Type="http://schemas.openxmlformats.org/officeDocument/2006/relationships/slide" Target="slides/slide1.xml"  /><Relationship Id="rId30" Type="http://schemas.openxmlformats.org/officeDocument/2006/relationships/slide" Target="slides/slide28.xml"  /><Relationship Id="rId300" Type="http://schemas.openxmlformats.org/officeDocument/2006/relationships/slide" Target="slides/slide298.xml"  /><Relationship Id="rId301" Type="http://schemas.openxmlformats.org/officeDocument/2006/relationships/slide" Target="slides/slide299.xml"  /><Relationship Id="rId302" Type="http://schemas.openxmlformats.org/officeDocument/2006/relationships/slide" Target="slides/slide300.xml"  /><Relationship Id="rId303" Type="http://schemas.openxmlformats.org/officeDocument/2006/relationships/slide" Target="slides/slide301.xml"  /><Relationship Id="rId304" Type="http://schemas.openxmlformats.org/officeDocument/2006/relationships/slide" Target="slides/slide302.xml"  /><Relationship Id="rId305" Type="http://schemas.openxmlformats.org/officeDocument/2006/relationships/slide" Target="slides/slide303.xml"  /><Relationship Id="rId306" Type="http://schemas.openxmlformats.org/officeDocument/2006/relationships/slide" Target="slides/slide304.xml"  /><Relationship Id="rId307" Type="http://schemas.openxmlformats.org/officeDocument/2006/relationships/slide" Target="slides/slide305.xml"  /><Relationship Id="rId308" Type="http://schemas.openxmlformats.org/officeDocument/2006/relationships/slide" Target="slides/slide306.xml"  /><Relationship Id="rId309" Type="http://schemas.openxmlformats.org/officeDocument/2006/relationships/slide" Target="slides/slide307.xml"  /><Relationship Id="rId31" Type="http://schemas.openxmlformats.org/officeDocument/2006/relationships/slide" Target="slides/slide29.xml"  /><Relationship Id="rId310" Type="http://schemas.openxmlformats.org/officeDocument/2006/relationships/slide" Target="slides/slide308.xml"  /><Relationship Id="rId311" Type="http://schemas.openxmlformats.org/officeDocument/2006/relationships/slide" Target="slides/slide309.xml"  /><Relationship Id="rId312" Type="http://schemas.openxmlformats.org/officeDocument/2006/relationships/slide" Target="slides/slide310.xml"  /><Relationship Id="rId313" Type="http://schemas.openxmlformats.org/officeDocument/2006/relationships/slide" Target="slides/slide311.xml"  /><Relationship Id="rId314" Type="http://schemas.openxmlformats.org/officeDocument/2006/relationships/slide" Target="slides/slide312.xml"  /><Relationship Id="rId315" Type="http://schemas.openxmlformats.org/officeDocument/2006/relationships/slide" Target="slides/slide313.xml"  /><Relationship Id="rId316" Type="http://schemas.openxmlformats.org/officeDocument/2006/relationships/slide" Target="slides/slide314.xml"  /><Relationship Id="rId317" Type="http://schemas.openxmlformats.org/officeDocument/2006/relationships/slide" Target="slides/slide315.xml"  /><Relationship Id="rId318" Type="http://schemas.openxmlformats.org/officeDocument/2006/relationships/slide" Target="slides/slide316.xml"  /><Relationship Id="rId319" Type="http://schemas.openxmlformats.org/officeDocument/2006/relationships/slide" Target="slides/slide317.xml"  /><Relationship Id="rId32" Type="http://schemas.openxmlformats.org/officeDocument/2006/relationships/slide" Target="slides/slide30.xml"  /><Relationship Id="rId320" Type="http://schemas.openxmlformats.org/officeDocument/2006/relationships/slide" Target="slides/slide318.xml"  /><Relationship Id="rId321" Type="http://schemas.openxmlformats.org/officeDocument/2006/relationships/presProps" Target="presProps.xml"  /><Relationship Id="rId322" Type="http://schemas.openxmlformats.org/officeDocument/2006/relationships/viewProps" Target="viewProps.xml"  /><Relationship Id="rId323" Type="http://schemas.openxmlformats.org/officeDocument/2006/relationships/theme" Target="theme/theme1.xml"  /><Relationship Id="rId324" Type="http://schemas.openxmlformats.org/officeDocument/2006/relationships/tableStyles" Target="tableStyles.xml"  /><Relationship Id="rId33" Type="http://schemas.openxmlformats.org/officeDocument/2006/relationships/slide" Target="slides/slide31.xml"  /><Relationship Id="rId34" Type="http://schemas.openxmlformats.org/officeDocument/2006/relationships/slide" Target="slides/slide32.xml"  /><Relationship Id="rId35" Type="http://schemas.openxmlformats.org/officeDocument/2006/relationships/slide" Target="slides/slide33.xml"  /><Relationship Id="rId36" Type="http://schemas.openxmlformats.org/officeDocument/2006/relationships/slide" Target="slides/slide34.xml"  /><Relationship Id="rId37" Type="http://schemas.openxmlformats.org/officeDocument/2006/relationships/slide" Target="slides/slide35.xml"  /><Relationship Id="rId38" Type="http://schemas.openxmlformats.org/officeDocument/2006/relationships/slide" Target="slides/slide36.xml"  /><Relationship Id="rId39" Type="http://schemas.openxmlformats.org/officeDocument/2006/relationships/slide" Target="slides/slide37.xml"  /><Relationship Id="rId4" Type="http://schemas.openxmlformats.org/officeDocument/2006/relationships/slide" Target="slides/slide2.xml"  /><Relationship Id="rId40" Type="http://schemas.openxmlformats.org/officeDocument/2006/relationships/slide" Target="slides/slide38.xml"  /><Relationship Id="rId41" Type="http://schemas.openxmlformats.org/officeDocument/2006/relationships/slide" Target="slides/slide39.xml"  /><Relationship Id="rId42" Type="http://schemas.openxmlformats.org/officeDocument/2006/relationships/slide" Target="slides/slide40.xml"  /><Relationship Id="rId43" Type="http://schemas.openxmlformats.org/officeDocument/2006/relationships/slide" Target="slides/slide41.xml"  /><Relationship Id="rId44" Type="http://schemas.openxmlformats.org/officeDocument/2006/relationships/slide" Target="slides/slide42.xml"  /><Relationship Id="rId45" Type="http://schemas.openxmlformats.org/officeDocument/2006/relationships/slide" Target="slides/slide43.xml"  /><Relationship Id="rId46" Type="http://schemas.openxmlformats.org/officeDocument/2006/relationships/slide" Target="slides/slide44.xml"  /><Relationship Id="rId47" Type="http://schemas.openxmlformats.org/officeDocument/2006/relationships/slide" Target="slides/slide45.xml"  /><Relationship Id="rId48" Type="http://schemas.openxmlformats.org/officeDocument/2006/relationships/slide" Target="slides/slide46.xml"  /><Relationship Id="rId49" Type="http://schemas.openxmlformats.org/officeDocument/2006/relationships/slide" Target="slides/slide47.xml"  /><Relationship Id="rId5" Type="http://schemas.openxmlformats.org/officeDocument/2006/relationships/slide" Target="slides/slide3.xml"  /><Relationship Id="rId50" Type="http://schemas.openxmlformats.org/officeDocument/2006/relationships/slide" Target="slides/slide48.xml"  /><Relationship Id="rId51" Type="http://schemas.openxmlformats.org/officeDocument/2006/relationships/slide" Target="slides/slide49.xml"  /><Relationship Id="rId52" Type="http://schemas.openxmlformats.org/officeDocument/2006/relationships/slide" Target="slides/slide50.xml"  /><Relationship Id="rId53" Type="http://schemas.openxmlformats.org/officeDocument/2006/relationships/slide" Target="slides/slide51.xml"  /><Relationship Id="rId54" Type="http://schemas.openxmlformats.org/officeDocument/2006/relationships/slide" Target="slides/slide52.xml"  /><Relationship Id="rId55" Type="http://schemas.openxmlformats.org/officeDocument/2006/relationships/slide" Target="slides/slide53.xml"  /><Relationship Id="rId56" Type="http://schemas.openxmlformats.org/officeDocument/2006/relationships/slide" Target="slides/slide54.xml"  /><Relationship Id="rId57" Type="http://schemas.openxmlformats.org/officeDocument/2006/relationships/slide" Target="slides/slide55.xml"  /><Relationship Id="rId58" Type="http://schemas.openxmlformats.org/officeDocument/2006/relationships/slide" Target="slides/slide56.xml"  /><Relationship Id="rId59" Type="http://schemas.openxmlformats.org/officeDocument/2006/relationships/slide" Target="slides/slide57.xml"  /><Relationship Id="rId6" Type="http://schemas.openxmlformats.org/officeDocument/2006/relationships/slide" Target="slides/slide4.xml"  /><Relationship Id="rId60" Type="http://schemas.openxmlformats.org/officeDocument/2006/relationships/slide" Target="slides/slide58.xml"  /><Relationship Id="rId61" Type="http://schemas.openxmlformats.org/officeDocument/2006/relationships/slide" Target="slides/slide59.xml"  /><Relationship Id="rId62" Type="http://schemas.openxmlformats.org/officeDocument/2006/relationships/slide" Target="slides/slide60.xml"  /><Relationship Id="rId63" Type="http://schemas.openxmlformats.org/officeDocument/2006/relationships/slide" Target="slides/slide61.xml"  /><Relationship Id="rId64" Type="http://schemas.openxmlformats.org/officeDocument/2006/relationships/slide" Target="slides/slide62.xml"  /><Relationship Id="rId65" Type="http://schemas.openxmlformats.org/officeDocument/2006/relationships/slide" Target="slides/slide63.xml"  /><Relationship Id="rId66" Type="http://schemas.openxmlformats.org/officeDocument/2006/relationships/slide" Target="slides/slide64.xml"  /><Relationship Id="rId67" Type="http://schemas.openxmlformats.org/officeDocument/2006/relationships/slide" Target="slides/slide65.xml"  /><Relationship Id="rId68" Type="http://schemas.openxmlformats.org/officeDocument/2006/relationships/slide" Target="slides/slide66.xml"  /><Relationship Id="rId69" Type="http://schemas.openxmlformats.org/officeDocument/2006/relationships/slide" Target="slides/slide67.xml"  /><Relationship Id="rId7" Type="http://schemas.openxmlformats.org/officeDocument/2006/relationships/slide" Target="slides/slide5.xml"  /><Relationship Id="rId70" Type="http://schemas.openxmlformats.org/officeDocument/2006/relationships/slide" Target="slides/slide68.xml"  /><Relationship Id="rId71" Type="http://schemas.openxmlformats.org/officeDocument/2006/relationships/slide" Target="slides/slide69.xml"  /><Relationship Id="rId72" Type="http://schemas.openxmlformats.org/officeDocument/2006/relationships/slide" Target="slides/slide70.xml"  /><Relationship Id="rId73" Type="http://schemas.openxmlformats.org/officeDocument/2006/relationships/slide" Target="slides/slide71.xml"  /><Relationship Id="rId74" Type="http://schemas.openxmlformats.org/officeDocument/2006/relationships/slide" Target="slides/slide72.xml"  /><Relationship Id="rId75" Type="http://schemas.openxmlformats.org/officeDocument/2006/relationships/slide" Target="slides/slide73.xml"  /><Relationship Id="rId76" Type="http://schemas.openxmlformats.org/officeDocument/2006/relationships/slide" Target="slides/slide74.xml"  /><Relationship Id="rId77" Type="http://schemas.openxmlformats.org/officeDocument/2006/relationships/slide" Target="slides/slide75.xml"  /><Relationship Id="rId78" Type="http://schemas.openxmlformats.org/officeDocument/2006/relationships/slide" Target="slides/slide76.xml"  /><Relationship Id="rId79" Type="http://schemas.openxmlformats.org/officeDocument/2006/relationships/slide" Target="slides/slide77.xml"  /><Relationship Id="rId8" Type="http://schemas.openxmlformats.org/officeDocument/2006/relationships/slide" Target="slides/slide6.xml"  /><Relationship Id="rId80" Type="http://schemas.openxmlformats.org/officeDocument/2006/relationships/slide" Target="slides/slide78.xml"  /><Relationship Id="rId81" Type="http://schemas.openxmlformats.org/officeDocument/2006/relationships/slide" Target="slides/slide79.xml"  /><Relationship Id="rId82" Type="http://schemas.openxmlformats.org/officeDocument/2006/relationships/slide" Target="slides/slide80.xml"  /><Relationship Id="rId83" Type="http://schemas.openxmlformats.org/officeDocument/2006/relationships/slide" Target="slides/slide81.xml"  /><Relationship Id="rId84" Type="http://schemas.openxmlformats.org/officeDocument/2006/relationships/slide" Target="slides/slide82.xml"  /><Relationship Id="rId85" Type="http://schemas.openxmlformats.org/officeDocument/2006/relationships/slide" Target="slides/slide83.xml"  /><Relationship Id="rId86" Type="http://schemas.openxmlformats.org/officeDocument/2006/relationships/slide" Target="slides/slide84.xml"  /><Relationship Id="rId87" Type="http://schemas.openxmlformats.org/officeDocument/2006/relationships/slide" Target="slides/slide85.xml"  /><Relationship Id="rId88" Type="http://schemas.openxmlformats.org/officeDocument/2006/relationships/slide" Target="slides/slide86.xml"  /><Relationship Id="rId89" Type="http://schemas.openxmlformats.org/officeDocument/2006/relationships/slide" Target="slides/slide87.xml"  /><Relationship Id="rId9" Type="http://schemas.openxmlformats.org/officeDocument/2006/relationships/slide" Target="slides/slide7.xml"  /><Relationship Id="rId90" Type="http://schemas.openxmlformats.org/officeDocument/2006/relationships/slide" Target="slides/slide88.xml"  /><Relationship Id="rId91" Type="http://schemas.openxmlformats.org/officeDocument/2006/relationships/slide" Target="slides/slide89.xml"  /><Relationship Id="rId92" Type="http://schemas.openxmlformats.org/officeDocument/2006/relationships/slide" Target="slides/slide90.xml"  /><Relationship Id="rId93" Type="http://schemas.openxmlformats.org/officeDocument/2006/relationships/slide" Target="slides/slide91.xml"  /><Relationship Id="rId94" Type="http://schemas.openxmlformats.org/officeDocument/2006/relationships/slide" Target="slides/slide92.xml"  /><Relationship Id="rId95" Type="http://schemas.openxmlformats.org/officeDocument/2006/relationships/slide" Target="slides/slide93.xml"  /><Relationship Id="rId96" Type="http://schemas.openxmlformats.org/officeDocument/2006/relationships/slide" Target="slides/slide94.xml"  /><Relationship Id="rId97" Type="http://schemas.openxmlformats.org/officeDocument/2006/relationships/slide" Target="slides/slide95.xml"  /><Relationship Id="rId98" Type="http://schemas.openxmlformats.org/officeDocument/2006/relationships/slide" Target="slides/slide96.xml"  /><Relationship Id="rId99" Type="http://schemas.openxmlformats.org/officeDocument/2006/relationships/slide" Target="slides/slide9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2023-10-28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04.xml"  /><Relationship Id="rId2" Type="http://schemas.openxmlformats.org/officeDocument/2006/relationships/notesMaster" Target="../notesMasters/notesMaster1.xml"  /></Relationships>
</file>

<file path=ppt/notesSlides/_rels/notesSlide10.xml.rels><?xml version="1.0" encoding="UTF-8" standalone="yes" ?><Relationships xmlns="http://schemas.openxmlformats.org/package/2006/relationships"><Relationship Id="rId1" Type="http://schemas.openxmlformats.org/officeDocument/2006/relationships/slide" Target="../slides/slide201.xml"  /><Relationship Id="rId2" Type="http://schemas.openxmlformats.org/officeDocument/2006/relationships/notesMaster" Target="../notesMasters/notesMaster1.xml"  /></Relationships>
</file>

<file path=ppt/notesSlides/_rels/notesSlide11.xml.rels><?xml version="1.0" encoding="UTF-8" standalone="yes" ?><Relationships xmlns="http://schemas.openxmlformats.org/package/2006/relationships"><Relationship Id="rId1" Type="http://schemas.openxmlformats.org/officeDocument/2006/relationships/slide" Target="../slides/slide213.xml"  /><Relationship Id="rId2" Type="http://schemas.openxmlformats.org/officeDocument/2006/relationships/notesMaster" Target="../notesMasters/notesMaster1.xml"  /></Relationships>
</file>

<file path=ppt/notesSlides/_rels/notesSlide12.xml.rels><?xml version="1.0" encoding="UTF-8" standalone="yes" ?><Relationships xmlns="http://schemas.openxmlformats.org/package/2006/relationships"><Relationship Id="rId1" Type="http://schemas.openxmlformats.org/officeDocument/2006/relationships/slide" Target="../slides/slide224.xml"  /><Relationship Id="rId2" Type="http://schemas.openxmlformats.org/officeDocument/2006/relationships/notesMaster" Target="../notesMasters/notesMaster1.xml"  /></Relationships>
</file>

<file path=ppt/notesSlides/_rels/notesSlide13.xml.rels><?xml version="1.0" encoding="UTF-8" standalone="yes" ?><Relationships xmlns="http://schemas.openxmlformats.org/package/2006/relationships"><Relationship Id="rId1" Type="http://schemas.openxmlformats.org/officeDocument/2006/relationships/slide" Target="../slides/slide235.xml"  /><Relationship Id="rId2" Type="http://schemas.openxmlformats.org/officeDocument/2006/relationships/notesMaster" Target="../notesMasters/notesMaster1.xml"  /></Relationships>
</file>

<file path=ppt/notesSlides/_rels/notesSlide14.xml.rels><?xml version="1.0" encoding="UTF-8" standalone="yes" ?><Relationships xmlns="http://schemas.openxmlformats.org/package/2006/relationships"><Relationship Id="rId1" Type="http://schemas.openxmlformats.org/officeDocument/2006/relationships/slide" Target="../slides/slide246.xml"  /><Relationship Id="rId2" Type="http://schemas.openxmlformats.org/officeDocument/2006/relationships/notesMaster" Target="../notesMasters/notesMaster1.xml"  /></Relationships>
</file>

<file path=ppt/notesSlides/_rels/notesSlide15.xml.rels><?xml version="1.0" encoding="UTF-8" standalone="yes" ?><Relationships xmlns="http://schemas.openxmlformats.org/package/2006/relationships"><Relationship Id="rId1" Type="http://schemas.openxmlformats.org/officeDocument/2006/relationships/slide" Target="../slides/slide257.xml"  /><Relationship Id="rId2" Type="http://schemas.openxmlformats.org/officeDocument/2006/relationships/notesMaster" Target="../notesMasters/notesMaster1.xml"  /></Relationships>
</file>

<file path=ppt/notesSlides/_rels/notesSlide16.xml.rels><?xml version="1.0" encoding="UTF-8" standalone="yes" ?><Relationships xmlns="http://schemas.openxmlformats.org/package/2006/relationships"><Relationship Id="rId1" Type="http://schemas.openxmlformats.org/officeDocument/2006/relationships/slide" Target="../slides/slide268.xml"  /><Relationship Id="rId2" Type="http://schemas.openxmlformats.org/officeDocument/2006/relationships/notesMaster" Target="../notesMasters/notesMaster1.xml"  /></Relationships>
</file>

<file path=ppt/notesSlides/_rels/notesSlide17.xml.rels><?xml version="1.0" encoding="UTF-8" standalone="yes" ?><Relationships xmlns="http://schemas.openxmlformats.org/package/2006/relationships"><Relationship Id="rId1" Type="http://schemas.openxmlformats.org/officeDocument/2006/relationships/slide" Target="../slides/slide279.xml"  /><Relationship Id="rId2" Type="http://schemas.openxmlformats.org/officeDocument/2006/relationships/notesMaster" Target="../notesMasters/notesMaster1.xml"  /></Relationships>
</file>

<file path=ppt/notesSlides/_rels/notesSlide18.xml.rels><?xml version="1.0" encoding="UTF-8" standalone="yes" ?><Relationships xmlns="http://schemas.openxmlformats.org/package/2006/relationships"><Relationship Id="rId1" Type="http://schemas.openxmlformats.org/officeDocument/2006/relationships/slide" Target="../slides/slide290.xml"  /><Relationship Id="rId2" Type="http://schemas.openxmlformats.org/officeDocument/2006/relationships/notesMaster" Target="../notesMasters/notesMaster1.xml"  /></Relationships>
</file>

<file path=ppt/notesSlides/_rels/notesSlide19.xml.rels><?xml version="1.0" encoding="UTF-8" standalone="yes" ?><Relationships xmlns="http://schemas.openxmlformats.org/package/2006/relationships"><Relationship Id="rId1" Type="http://schemas.openxmlformats.org/officeDocument/2006/relationships/slide" Target="../slides/slide301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115.xml"  /><Relationship Id="rId2" Type="http://schemas.openxmlformats.org/officeDocument/2006/relationships/notesMaster" Target="../notesMasters/notesMaster1.xml"  /></Relationships>
</file>

<file path=ppt/notesSlides/_rels/notesSlide20.xml.rels><?xml version="1.0" encoding="UTF-8" standalone="yes" ?><Relationships xmlns="http://schemas.openxmlformats.org/package/2006/relationships"><Relationship Id="rId1" Type="http://schemas.openxmlformats.org/officeDocument/2006/relationships/slide" Target="../slides/slide312.xml"  /><Relationship Id="rId2" Type="http://schemas.openxmlformats.org/officeDocument/2006/relationships/notesMaster" Target="../notesMasters/notesMaster1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slide" Target="../slides/slide125.xml"  /><Relationship Id="rId2" Type="http://schemas.openxmlformats.org/officeDocument/2006/relationships/notesMaster" Target="../notesMasters/notesMaster1.xml"  /></Relationships>
</file>

<file path=ppt/notesSlides/_rels/notesSlide4.xml.rels><?xml version="1.0" encoding="UTF-8" standalone="yes" ?><Relationships xmlns="http://schemas.openxmlformats.org/package/2006/relationships"><Relationship Id="rId1" Type="http://schemas.openxmlformats.org/officeDocument/2006/relationships/slide" Target="../slides/slide135.xml"  /><Relationship Id="rId2" Type="http://schemas.openxmlformats.org/officeDocument/2006/relationships/notesMaster" Target="../notesMasters/notesMaster1.xml"  /></Relationships>
</file>

<file path=ppt/notesSlides/_rels/notesSlide5.xml.rels><?xml version="1.0" encoding="UTF-8" standalone="yes" ?><Relationships xmlns="http://schemas.openxmlformats.org/package/2006/relationships"><Relationship Id="rId1" Type="http://schemas.openxmlformats.org/officeDocument/2006/relationships/slide" Target="../slides/slide146.xml"  /><Relationship Id="rId2" Type="http://schemas.openxmlformats.org/officeDocument/2006/relationships/notesMaster" Target="../notesMasters/notesMaster1.xml"  /></Relationships>
</file>

<file path=ppt/notesSlides/_rels/notesSlide6.xml.rels><?xml version="1.0" encoding="UTF-8" standalone="yes" ?><Relationships xmlns="http://schemas.openxmlformats.org/package/2006/relationships"><Relationship Id="rId1" Type="http://schemas.openxmlformats.org/officeDocument/2006/relationships/slide" Target="../slides/slide157.xml"  /><Relationship Id="rId2" Type="http://schemas.openxmlformats.org/officeDocument/2006/relationships/notesMaster" Target="../notesMasters/notesMaster1.xml"  /></Relationships>
</file>

<file path=ppt/notesSlides/_rels/notesSlide7.xml.rels><?xml version="1.0" encoding="UTF-8" standalone="yes" ?><Relationships xmlns="http://schemas.openxmlformats.org/package/2006/relationships"><Relationship Id="rId1" Type="http://schemas.openxmlformats.org/officeDocument/2006/relationships/slide" Target="../slides/slide168.xml"  /><Relationship Id="rId2" Type="http://schemas.openxmlformats.org/officeDocument/2006/relationships/notesMaster" Target="../notesMasters/notesMaster1.xml"  /></Relationships>
</file>

<file path=ppt/notesSlides/_rels/notesSlide8.xml.rels><?xml version="1.0" encoding="UTF-8" standalone="yes" ?><Relationships xmlns="http://schemas.openxmlformats.org/package/2006/relationships"><Relationship Id="rId1" Type="http://schemas.openxmlformats.org/officeDocument/2006/relationships/slide" Target="../slides/slide179.xml"  /><Relationship Id="rId2" Type="http://schemas.openxmlformats.org/officeDocument/2006/relationships/notesMaster" Target="../notesMasters/notesMaster1.xml"  /></Relationships>
</file>

<file path=ppt/notesSlides/_rels/notesSlide9.xml.rels><?xml version="1.0" encoding="UTF-8" standalone="yes" ?><Relationships xmlns="http://schemas.openxmlformats.org/package/2006/relationships"><Relationship Id="rId1" Type="http://schemas.openxmlformats.org/officeDocument/2006/relationships/slide" Target="../slides/slide190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192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201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213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224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235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246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257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268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279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290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301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203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312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213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223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146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157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168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179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190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3.gif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0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56.jpeg"  /></Relationships>
</file>

<file path=ppt/slides/_rels/slide10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0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7.jpeg"  /></Relationships>
</file>

<file path=ppt/slides/_rels/slide10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8.jpeg"  /></Relationships>
</file>

<file path=ppt/slides/_rels/slide10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59.jpeg"  /></Relationships>
</file>

<file path=ppt/slides/_rels/slide10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0.jpeg"  /></Relationships>
</file>

<file path=ppt/slides/_rels/slide10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1.jpeg"  /></Relationships>
</file>

<file path=ppt/slides/_rels/slide10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0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0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62.jpeg"  /></Relationships>
</file>

<file path=ppt/slides/_rels/slide1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3.jpeg"  /></Relationships>
</file>

<file path=ppt/slides/_rels/slide1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4.jpeg"  /></Relationships>
</file>

<file path=ppt/slides/_rels/slide11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65.jpeg"  /></Relationships>
</file>

<file path=ppt/slides/_rels/slide1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6.jpeg"  /></Relationships>
</file>

<file path=ppt/slides/_rels/slide1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7.jpeg"  /></Relationships>
</file>

<file path=ppt/slides/_rels/slide1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0.jpeg"  /></Relationships>
</file>

<file path=ppt/slides/_rels/slide1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68.jpeg"  /></Relationships>
</file>

<file path=ppt/slides/_rels/slide1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9.jpeg"  /></Relationships>
</file>

<file path=ppt/slides/_rels/slide12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70.jpeg"  /></Relationships>
</file>

<file path=ppt/slides/_rels/slide1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1.jpeg"  /></Relationships>
</file>

<file path=ppt/slides/_rels/slide1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2.jpeg"  /></Relationships>
</file>

<file path=ppt/slides/_rels/slide1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73.jpeg"  /></Relationships>
</file>

<file path=ppt/slides/_rels/slide1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4.jpeg"  /></Relationships>
</file>

<file path=ppt/slides/_rels/slide13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4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75.jpeg"  /></Relationships>
</file>

<file path=ppt/slides/_rels/slide1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6.jpeg"  /></Relationships>
</file>

<file path=ppt/slides/_rels/slide1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7.jpeg"  /></Relationships>
</file>

<file path=ppt/slides/_rels/slide1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8.jpeg"  /></Relationships>
</file>

<file path=ppt/slides/_rels/slide1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.jpeg"  /></Relationships>
</file>

<file path=ppt/slides/_rels/slide1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81.jpeg"  /></Relationships>
</file>

<file path=ppt/slides/_rels/slide1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4.jpeg"  /></Relationships>
</file>

<file path=ppt/slides/_rels/slide14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5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85.jpeg"  /></Relationships>
</file>

<file path=ppt/slides/_rels/slide1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1.jpeg"  /></Relationships>
</file>

<file path=ppt/slides/_rels/slide1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6.jpeg"  /></Relationships>
</file>

<file path=ppt/slides/_rels/slide1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7.jpe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.jpeg"  /></Relationships>
</file>

<file path=ppt/slides/_rels/slide1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88.jpeg"  /></Relationships>
</file>

<file path=ppt/slides/_rels/slide1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9.jpeg"  /></Relationships>
</file>

<file path=ppt/slides/_rels/slide15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6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73.jpeg"  /></Relationships>
</file>

<file path=ppt/slides/_rels/slide1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0.jpeg"  /></Relationships>
</file>

<file path=ppt/slides/_rels/slide1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1.jpe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.jpeg"  /></Relationships>
</file>

<file path=ppt/slides/_rels/slide16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2.jpeg"  /></Relationships>
</file>

<file path=ppt/slides/_rels/slide16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6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6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6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6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93.jpeg"  /></Relationships>
</file>

<file path=ppt/slides/_rels/slide16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6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4.jpeg"  /></Relationships>
</file>

<file path=ppt/slides/_rels/slide16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7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95.jpeg"  /></Relationships>
</file>

<file path=ppt/slides/_rels/slide16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6.jpe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.jpeg"  /></Relationships>
</file>

<file path=ppt/slides/_rels/slide17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7.jpeg"  /></Relationships>
</file>

<file path=ppt/slides/_rels/slide17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8.jpeg"  /></Relationships>
</file>

<file path=ppt/slides/_rels/slide17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7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7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7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7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99.jpeg"  /></Relationships>
</file>

<file path=ppt/slides/_rels/slide17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7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0.jpeg"  /></Relationships>
</file>

<file path=ppt/slides/_rels/slide17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8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01.jpe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8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2.jpeg"  /></Relationships>
</file>

<file path=ppt/slides/_rels/slide18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3.jpeg"  /></Relationships>
</file>

<file path=ppt/slides/_rels/slide18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4.jpeg"  /></Relationships>
</file>

<file path=ppt/slides/_rels/slide18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8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8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8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8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05.jpeg"  /></Relationships>
</file>

<file path=ppt/slides/_rels/slide18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8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6.jpe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9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9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07.jpeg"  /></Relationships>
</file>

<file path=ppt/slides/_rels/slide19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5.jpeg"  /></Relationships>
</file>

<file path=ppt/slides/_rels/slide19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8.jpeg"  /></Relationships>
</file>

<file path=ppt/slides/_rels/slide19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9.jpeg"  /></Relationships>
</file>

<file path=ppt/slides/_rels/slide19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9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9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9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9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10.jpeg"  /></Relationships>
</file>

<file path=ppt/slides/_rels/slide19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0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1.jpeg"  /></Relationships>
</file>

<file path=ppt/slides/_rels/slide20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0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12.jpeg"  /></Relationships>
</file>

<file path=ppt/slides/_rels/slide20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3.jpeg"  /><Relationship Id="rId3" Type="http://schemas.openxmlformats.org/officeDocument/2006/relationships/image" Target="../media/image114.jpeg"  /></Relationships>
</file>

<file path=ppt/slides/_rels/slide20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5.jpeg"  /></Relationships>
</file>

<file path=ppt/slides/_rels/slide20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6.jpeg"  /></Relationships>
</file>

<file path=ppt/slides/_rels/slide20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0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0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0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0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17.jpe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8.jpeg"  /></Relationships>
</file>

<file path=ppt/slides/_rels/slide2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9.jpeg"  /></Relationships>
</file>

<file path=ppt/slides/_rels/slide21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1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20.jpeg"  /></Relationships>
</file>

<file path=ppt/slides/_rels/slide2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1.jpeg"  /></Relationships>
</file>

<file path=ppt/slides/_rels/slide2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2.jpeg"  /></Relationships>
</file>

<file path=ppt/slides/_rels/slide2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17.jpeg"  /></Relationships>
</file>

<file path=ppt/slides/_rels/slide2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3.jpeg"  /></Relationships>
</file>

<file path=ppt/slides/_rels/slide2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4.jpeg"  /></Relationships>
</file>

<file path=ppt/slides/_rels/slide22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2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25.jpeg"  /></Relationships>
</file>

<file path=ppt/slides/_rels/slide2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6.jpeg"  /></Relationships>
</file>

<file path=ppt/slides/_rels/slide2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7.jpeg"  /></Relationships>
</file>

<file path=ppt/slides/_rels/slide2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5.jpeg"  /></Relationships>
</file>

<file path=ppt/slides/_rels/slide2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28.jpeg"  /></Relationships>
</file>

<file path=ppt/slides/_rels/slide2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9.jpeg"  /></Relationships>
</file>

<file path=ppt/slides/_rels/slide2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0.jpeg"  /></Relationships>
</file>

<file path=ppt/slides/_rels/slide23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3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31.jpeg"  /></Relationships>
</file>

<file path=ppt/slides/_rels/slide2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8.jpeg"  /></Relationships>
</file>

<file path=ppt/slides/_rels/slide2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2.jpeg"  /></Relationships>
</file>

<file path=ppt/slides/_rels/slide2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33.jpeg"  /></Relationships>
</file>

<file path=ppt/slides/_rels/slide2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4.jpeg"  /></Relationships>
</file>

<file path=ppt/slides/_rels/slide2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5.jpeg"  /></Relationships>
</file>

<file path=ppt/slides/_rels/slide24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4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36.jpeg"  /></Relationships>
</file>

<file path=ppt/slides/_rels/slide2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7.jpeg"  /></Relationships>
</file>

<file path=ppt/slides/_rels/slide2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3.jpeg"  /></Relationships>
</file>

<file path=ppt/slides/_rels/slide2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.jpeg"  /></Relationships>
</file>

<file path=ppt/slides/_rels/slide2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38.jpeg"  /></Relationships>
</file>

<file path=ppt/slides/_rels/slide2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9.jpeg"  /><Relationship Id="rId3" Type="http://schemas.openxmlformats.org/officeDocument/2006/relationships/image" Target="../media/image140.jpeg"  /></Relationships>
</file>

<file path=ppt/slides/_rels/slide2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1.jpeg"  /></Relationships>
</file>

<file path=ppt/slides/_rels/slide25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5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42.jpeg"  /></Relationships>
</file>

<file path=ppt/slides/_rels/slide2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3.jpeg"  /></Relationships>
</file>

<file path=ppt/slides/_rels/slide2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4.jpe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7.jpeg"  /></Relationships>
</file>

<file path=ppt/slides/_rels/slide26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6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6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6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6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45.jpeg"  /></Relationships>
</file>

<file path=ppt/slides/_rels/slide26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6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6.jpeg"  /></Relationships>
</file>

<file path=ppt/slides/_rels/slide26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7.jpeg"  /></Relationships>
</file>

<file path=ppt/slides/_rels/slide26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6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48.jpeg"  /></Relationships>
</file>

<file path=ppt/slides/_rels/slide26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9.jpe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8.jpeg"  /></Relationships>
</file>

<file path=ppt/slides/_rels/slide27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0.jpeg"  /></Relationships>
</file>

<file path=ppt/slides/_rels/slide27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7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7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7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7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51.jpeg"  /></Relationships>
</file>

<file path=ppt/slides/_rels/slide27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7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2.jpeg"  /></Relationships>
</file>

<file path=ppt/slides/_rels/slide27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3.jpeg"  /></Relationships>
</file>

<file path=ppt/slides/_rels/slide27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7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54.jpe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9.jpeg"  /></Relationships>
</file>

<file path=ppt/slides/_rels/slide28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5.jpeg"  /></Relationships>
</file>

<file path=ppt/slides/_rels/slide28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6.jpeg"  /></Relationships>
</file>

<file path=ppt/slides/_rels/slide28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8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8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8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8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57.jpeg"  /></Relationships>
</file>

<file path=ppt/slides/_rels/slide28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158.png"  /><Relationship Id="rId7" Type="http://schemas.openxmlformats.org/officeDocument/2006/relationships/image" Target="../media/image83.png"  /></Relationships>
</file>

<file path=ppt/slides/_rels/slide28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9.jpeg"  /></Relationships>
</file>

<file path=ppt/slides/_rels/slide28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0.jpeg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0.jpeg"  /></Relationships>
</file>

<file path=ppt/slides/_rels/slide29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8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61.jpeg"  /></Relationships>
</file>

<file path=ppt/slides/_rels/slide29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2.jpeg"  /></Relationships>
</file>

<file path=ppt/slides/_rels/slide29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3.jpeg"  /><Relationship Id="rId3" Type="http://schemas.openxmlformats.org/officeDocument/2006/relationships/image" Target="../media/image164.jpeg"  /></Relationships>
</file>

<file path=ppt/slides/_rels/slide29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9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9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9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158.png"  /><Relationship Id="rId7" Type="http://schemas.openxmlformats.org/officeDocument/2006/relationships/image" Target="../media/image83.png"  /></Relationships>
</file>

<file path=ppt/slides/_rels/slide29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65.jpeg"  /></Relationships>
</file>

<file path=ppt/slides/_rels/slide29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9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6.jpe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.jpeg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0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7.jpeg"  /></Relationships>
</file>

<file path=ppt/slides/_rels/slide30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9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68.jpeg"  /></Relationships>
</file>

<file path=ppt/slides/_rels/slide30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9.jpeg"  /></Relationships>
</file>

<file path=ppt/slides/_rels/slide30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70.jpeg"  /></Relationships>
</file>

<file path=ppt/slides/_rels/slide30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0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0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0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0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71.jpeg"  /></Relationships>
</file>

<file path=ppt/slides/_rels/slide30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72.jpeg"  /></Relationships>
</file>

<file path=ppt/slides/_rels/slide3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73.jpeg"  /></Relationships>
</file>

<file path=ppt/slides/_rels/slide31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0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74.jpeg"  /></Relationships>
</file>

<file path=ppt/slides/_rels/slide3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75.jpeg"  /></Relationships>
</file>

<file path=ppt/slides/_rels/slide3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76.jpeg"  /></Relationships>
</file>

<file path=ppt/slides/_rels/slide3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21.jpeg"  /></Relationships>
</file>

<file path=ppt/slides/_rels/slide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2.jpeg"  /></Relationships>
</file>

<file path=ppt/slides/_rels/slide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3.jpeg"  /></Relationships>
</file>

<file path=ppt/slides/_rels/slide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4.jpeg"  /></Relationships>
</file>

<file path=ppt/slides/_rels/slide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5.jpe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.jpeg"  /></Relationships>
</file>

<file path=ppt/slides/_rels/slide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6.jpeg"  /></Relationships>
</file>

<file path=ppt/slides/_rels/slide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27.jpeg"  /></Relationships>
</file>

<file path=ppt/slides/_rels/slide4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8.jpeg"  /></Relationships>
</file>

<file path=ppt/slides/_rels/slide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9.jpeg"  /></Relationships>
</file>

<file path=ppt/slides/_rels/slide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0.jpe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.jpeg"  /></Relationships>
</file>

<file path=ppt/slides/_rels/slide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1.jpeg"  /></Relationships>
</file>

<file path=ppt/slides/_rels/slide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2.jpeg"  /></Relationships>
</file>

<file path=ppt/slides/_rels/slide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33.jpeg"  /></Relationships>
</file>

<file path=ppt/slides/_rels/slide5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4.jpeg"  /></Relationships>
</file>

<file path=ppt/slides/_rels/slide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5.jpe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.gif"  /></Relationships>
</file>

<file path=ppt/slides/_rels/slide6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6.jpeg"  /></Relationships>
</file>

<file path=ppt/slides/_rels/slide6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7.jpeg"  /></Relationships>
</file>

<file path=ppt/slides/_rels/slide6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8.jpeg"  /></Relationships>
</file>

<file path=ppt/slides/_rels/slide6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39.jpeg"  /></Relationships>
</file>

<file path=ppt/slides/_rels/slide6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0.jpe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.jpeg"  /></Relationships>
</file>

<file path=ppt/slides/_rels/slide7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1.jpeg"  /><Relationship Id="rId3" Type="http://schemas.openxmlformats.org/officeDocument/2006/relationships/image" Target="../media/image42.jpeg"  /></Relationships>
</file>

<file path=ppt/slides/_rels/slide7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3.jpeg"  /></Relationships>
</file>

<file path=ppt/slides/_rels/slide7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4.jpeg"  /></Relationships>
</file>

<file path=ppt/slides/_rels/slide7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5.jpeg"  /></Relationships>
</file>

<file path=ppt/slides/_rels/slide7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7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7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7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7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46.jpeg"  /></Relationships>
</file>

<file path=ppt/slides/_rels/slide7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8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7.jpeg"  /></Relationships>
</file>

<file path=ppt/slides/_rels/slide8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8.jpeg"  /></Relationships>
</file>

<file path=ppt/slides/_rels/slide8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9.jpeg"  /></Relationships>
</file>

<file path=ppt/slides/_rels/slide8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8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0.jpeg"  /></Relationships>
</file>

<file path=ppt/slides/_rels/slide8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8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8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8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8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51.jpe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9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9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1.jpeg"  /></Relationships>
</file>

<file path=ppt/slides/_rels/slide9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2.jpeg"  /></Relationships>
</file>

<file path=ppt/slides/_rels/slide9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3.jpeg"  /></Relationships>
</file>

<file path=ppt/slides/_rels/slide9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4.jpeg"  /></Relationships>
</file>

<file path=ppt/slides/_rels/slide9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5.jpeg"  /></Relationships>
</file>

<file path=ppt/slides/_rels/slide9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9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9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9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312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72 O le Upu a le Atua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2129464"/>
            <a:ext cx="3931114" cy="209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m" altLang="ko-KR" sz="4400"/>
              <a:t>Ua leiloa le Atalii Lona Lua ma ua maua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932040" y="1700808"/>
            <a:ext cx="3563952" cy="41712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m" sz="4000">
                <a:solidFill>
                  <a:srgbClr val="ff0000"/>
                </a:solidFill>
              </a:rPr>
              <a:t>aso nei</a:t>
            </a:r>
            <a:r xmlns:a="http://schemas.openxmlformats.org/drawingml/2006/main">
              <a:rPr altLang="en-US" lang="sm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sm" sz="4000">
                <a:solidFill>
                  <a:srgbClr val="ff0000"/>
                </a:solidFill>
              </a:rPr>
              <a:t>Su'ega</a:t>
            </a:r>
            <a:r xmlns:a="http://schemas.openxmlformats.org/drawingml/2006/main">
              <a:rPr altLang="en-US" lang="sm" sz="4000">
                <a:solidFill>
                  <a:srgbClr val="ff0000"/>
                </a:solidFill>
              </a:rPr>
              <a:t> 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7920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02024" y="5134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Na faapefea ona faia e le tamā le atalii lona lua ina ua toe foi mai?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Na ia tuliesea le atalii lona lua.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Na ia lavea le atalii lona lua.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Na te leʻi vaai i le atalii lona lua.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Sa ia faafeiloaia ma le fiafia le atalii lona lua.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50316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m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sm" sz="2800">
                <a:solidFill>
                  <a:srgbClr val="ff0000"/>
                </a:solidFill>
              </a:rPr>
              <a:t>Sa ia faafeiloaia ma le fiafia le atalii lona lua.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0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81O le Upu a le Atua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27729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m" altLang="ko-KR" sz="4400"/>
              <a:t>O Se Tagata Nota Mai Taleni e Sefulu Afe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5220072" y="1700808"/>
            <a:ext cx="3923929" cy="41699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m" sz="4000">
                <a:solidFill>
                  <a:srgbClr val="ff0000"/>
                </a:solidFill>
              </a:rPr>
              <a:t>Upu o le asō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87091" y="5048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105468" y="50480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420888"/>
            <a:ext cx="8208912" cy="1730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m" sz="3600"/>
              <a:t>'Pe e lē tatau ea ona e alofa i lou uso a auauna e pei ona ou alofa iā te oe?'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Mataio</a:t>
            </a:r>
            <a:r xmlns:a="http://schemas.openxmlformats.org/drawingml/2006/main">
              <a:rPr altLang="en-US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18:</a:t>
            </a:r>
            <a:r xmlns:a="http://schemas.openxmlformats.org/drawingml/2006/main">
              <a:rPr altLang="en-US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35583" y="5325432"/>
            <a:ext cx="9053611" cy="15497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Sa i ai se tagata sa nofo aitalafu i le tupu i le sefulu afe o taleni. Na alofa le tupu i le tamaloa, ma faaleaogaina le aitalafu.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3012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512" y="5042118"/>
            <a:ext cx="9134632" cy="1794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Ae ina ua alu atu lena tagata i fafo, na ia maua ai se tasi o ona uso a auauna o loo aitalafu ia te ia i tenari e selau. Sa ia tago atu ia te ia ma sa ita ia te ia. “Totogi lau aitalafu!”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123728" y="0"/>
            <a:ext cx="4948990" cy="50131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542" y="5270148"/>
            <a:ext cx="9078915" cy="15573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Ma sa ia lafoina lona uso a auauna i le falepuipui. Na faalogo le tupu i lenei tala mai le isi ana auauna.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b="9" l="263" r="157" t="319"/>
          <a:stretch>
            <a:fillRect/>
          </a:stretch>
        </p:blipFill>
        <p:spPr>
          <a:xfrm>
            <a:off x="0" y="692696"/>
            <a:ext cx="9144000" cy="41764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8946" y="5042118"/>
            <a:ext cx="9134646" cy="1794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Ona ita ai lea o le tupu ma valaau atu i le auauna e toe foi mai. “Na ou soloia uma lau aitalafu ona ua e ʻaiʻoi mai iā te aʻu. Pe e lē tatau ea ona e alofa mutimutivale i ou uso a auauna e pei ona ou alofa iā te oe?”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411760" y="1"/>
            <a:ext cx="4125792" cy="50131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762" y="5805264"/>
            <a:ext cx="910723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Na fetalai Iesu: “E pei ona faamagalo mai e lo tatou Tamā o i le lagi iā te outou, ia fefaamagaloaʻi outou.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31072" y="0"/>
            <a:ext cx="9144000" cy="574996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m" sz="4000"/>
              <a:t>Lesona o le asō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9015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11260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4474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Sa faamamā se auauna mai se aitalafu telē tele e sefulu afe taleni.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Kae ne seki fakamagalo ne ia tena taina tavini telā ne kaitalafu ne ia a tenali e selau.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 se uiga le loto faafetai lea.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Sa faamagaloina foi ma faaolaina i tatou i le alofa tunoa e ala ia Iesu.</a:t>
            </a:r>
            <a:r xmlns:a="http://schemas.openxmlformats.org/drawingml/2006/main">
              <a:rPr altLang="en-US" lang="s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Afai tatou te le faagaloina lena alofa tunoa, e tatau ona tatou faamagalo atu ia i latou na faia mea sese ia i tatou.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0471" y="204846"/>
            <a:ext cx="4053592" cy="5742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m" sz="3200"/>
              <a:t>O ai Iesu?</a:t>
            </a:r>
            <a:r xmlns:a="http://schemas.openxmlformats.org/drawingml/2006/main">
              <a:rPr altLang="en-US" lang="sm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m" sz="3600">
                <a:solidFill>
                  <a:srgbClr val="0070c0"/>
                </a:solidFill>
              </a:rPr>
              <a:t>Iesu o..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m" sz="3600">
                <a:solidFill>
                  <a:schemeClr val="tx1">
                    <a:lumMod val="65000"/>
                    <a:lumOff val="35000"/>
                  </a:schemeClr>
                </a:solidFill>
              </a:rPr>
              <a:t>O Iesu o le faamagalo ma alofa mai ia i tatou seia oo i le iuga.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m" sz="4000">
                <a:solidFill>
                  <a:srgbClr val="ff0000"/>
                </a:solidFill>
              </a:rPr>
              <a:t>Su'ega ole aso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8062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04688" y="6146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E fia le tupe na ia aveesea e le tupu??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selau tenari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lua selau tenari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selau taleni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sefulu afe taleni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m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sm" sz="2800">
                <a:solidFill>
                  <a:srgbClr val="ff0000"/>
                </a:solidFill>
              </a:rPr>
              <a:t>sefulu afe taleni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m" sz="4000"/>
              <a:t>Upu o le asō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8782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6411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646798"/>
            <a:ext cx="8208912" cy="25232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m" sz="4000"/>
              <a:t>Auā o loʻu atalii lenei na oti, a ua toe ola mai; na leiloa o ia ma ua maua.' O lea na amata ai ona latou fiafia.</a:t>
            </a:r>
            <a:endParaRPr xmlns:a="http://schemas.openxmlformats.org/drawingml/2006/main" altLang="en-US" lang="ko-KR" sz="40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Luka</a:t>
            </a:r>
            <a:r xmlns:a="http://schemas.openxmlformats.org/drawingml/2006/main">
              <a:rPr altLang="en-US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15:24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m" sz="4000">
                <a:solidFill>
                  <a:srgbClr val="ff0000"/>
                </a:solidFill>
              </a:rPr>
              <a:t>Upu o le asō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87091" y="5048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105468" y="50480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420888"/>
            <a:ext cx="8208912" cy="1730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m" sz="3600"/>
              <a:t>'Pe e lē tatau ea ona e alofa i lou uso a auauna e pei ona ou alofa iā te oe?'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Mataio</a:t>
            </a:r>
            <a:r xmlns:a="http://schemas.openxmlformats.org/drawingml/2006/main">
              <a:rPr altLang="en-US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18:</a:t>
            </a:r>
            <a:r xmlns:a="http://schemas.openxmlformats.org/drawingml/2006/main">
              <a:rPr altLang="en-US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82 O le Upu a le Atua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-26121" y="1954205"/>
            <a:ext cx="3931114" cy="20920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m" altLang="ko-KR" sz="4400"/>
              <a:t>Osana i le Alo o Tavita!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39953" y="2060849"/>
            <a:ext cx="5016398" cy="38082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m" sz="4000">
                <a:solidFill>
                  <a:srgbClr val="ff0000"/>
                </a:solidFill>
              </a:rPr>
              <a:t>Upu o le asō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5355" y="2384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052736"/>
            <a:ext cx="8208912" cy="33840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m" sz="3600"/>
              <a:t>O le motu o tagata o ē na muamua atu ‘iā te ia, ‘atoa ma ē na mulimuli mai, ‘ua alalaga atu, “Osana i le Alo o Tavita!” "Ia manuia le afio mai i le suafa o le Alii!" “Osana i mea aupitoaluga!”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Mataio</a:t>
            </a:r>
            <a:r xmlns:a="http://schemas.openxmlformats.org/drawingml/2006/main">
              <a:rPr altLang="en-US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21:9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512" y="5445224"/>
            <a:ext cx="9053611" cy="12775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A o latalata atu Iesu i Ierusalema, ona ia aauina atu lea o soo e toalua, ua faapea atu, Ina o ia i le nuu, ona oulua maua ai lea o le asini ma lana tamai asini i ona tafatafa. Tatala ia i latou ma aumai ia te au.”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99392"/>
            <a:ext cx="9144000" cy="53732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8" y="5805264"/>
            <a:ext cx="913463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‘Ua ō atu so‘o e to‘alua i le ‘a‘ai ma faia e pei ‘ona poloa‘i atu ai o Iesu ‘iā te i lā‘ua.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8052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5264"/>
            <a:ext cx="907891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Na latou maua le asini. “E manaomia e le Alii i latou.” Ona auina atu loa lea e lē e ona le fale.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"/>
            <a:ext cx="9144000" cy="56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3581" y="5460781"/>
            <a:ext cx="9134646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Sa ti'eti'e Iesu i luga o se tama'i asini ma ulufale atu i Ierusalema. O le motu o tagata na muamua atu i ona luma ma alalaga, “Osana i le Alo o Tavita!”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46078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762" y="5025831"/>
            <a:ext cx="9107238" cy="17921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 le mea moni na tiʻetiʻe Iesu i se pepe asini ma na talileleia o ia e le motu o tagata, na faia e tusa ai ma le valoaga o loo faamauina i le Tusi Paia. Ae leai se tasi na iloa e uiga i ai.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3695"/>
            <a:ext cx="9144000" cy="48654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m" sz="4000">
                <a:solidFill>
                  <a:srgbClr val="ff0000"/>
                </a:solidFill>
              </a:rPr>
              <a:t>Lesona o le asō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54212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88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“Ua tietie Iesu i le tamai asini, ma ua alalaga le motu o tagata,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'Osana i le Alo o Tavita!'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Sa valoia uma i latou i le Tusi Paia.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Na soifua Iesu i le usiusitai,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e pei ona tusia i le Tusi Paia.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 i tatou o e mulimuli ia Iesu e tatau foi ona usiusitai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Maea atoatoa le afioga a le Atua.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2916" y="173894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m" sz="3200">
                <a:solidFill>
                  <a:srgbClr val="ff0000"/>
                </a:solidFill>
              </a:rPr>
              <a:t>O ai Iesu?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28184" y="864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4224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m" sz="3600">
                <a:solidFill>
                  <a:srgbClr val="0070c0"/>
                </a:solidFill>
              </a:rPr>
              <a:t>Iesu o..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m" sz="3600">
                <a:solidFill>
                  <a:schemeClr val="tx1">
                    <a:lumMod val="65000"/>
                    <a:lumOff val="35000"/>
                  </a:schemeClr>
                </a:solidFill>
              </a:rPr>
              <a:t>O Iesu o lo tatou tupu e tatau ona viia ma viia.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b="1" lang="sm">
                <a:solidFill>
                  <a:schemeClr val="tx1">
                    <a:lumMod val="50000"/>
                    <a:lumOff val="50000"/>
                  </a:schemeClr>
                </a:solidFill>
              </a:rPr>
              <a:t>No. 73 O le Upu a le Atua</a:t>
            </a:r>
            <a:endParaRPr xmlns:a="http://schemas.openxmlformats.org/drawingml/2006/main" altLang="en-US" b="1" lang="ko-KR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descr="D:\bk\bacdk1.png" id="1028" name="Picture 4"/>
            <p:cNvPicPr>
              <a:picLocks noChangeArrowheads="1" noChangeAspect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descr="D:\bk\bacdk1.png" id="9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b="32600" r="6606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5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klogo2_1-1.png" id="1029" name="Picture 5"/>
          <p:cNvPicPr>
            <a:picLocks noChangeArrowheads="1" noChangeAspect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descr="D:\bk\bklogo2_1-1.png" id="16" name="Picture 5"/>
          <p:cNvPicPr>
            <a:picLocks noChangeArrowheads="1" noChangeAspect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2129464"/>
            <a:ext cx="3931114" cy="209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m" sz="4400"/>
              <a:t>Ua toe faatuina e Iesu Lasalo mai le oti</a:t>
            </a:r>
            <a:endParaRPr xmlns:a="http://schemas.openxmlformats.org/drawingml/2006/main" altLang="ko-KR" 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altLang="en-US" lang="ko-KR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altLang="en-US" lang="ko-KR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rcRect b="67" l="80" r="70" t="113"/>
          <a:stretch>
            <a:fillRect/>
          </a:stretch>
        </p:blipFill>
        <p:spPr>
          <a:xfrm>
            <a:off x="4067944" y="1782108"/>
            <a:ext cx="5076056" cy="39511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delay="0" evt="onBegin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with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dur="500" id="7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8" nodeType="withEffect" presetClass="entr" presetID="2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in">
                                      <p:cBhvr>
                                        <p:cTn dur="500" id="1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1">
                            <p:stCondLst>
                              <p:cond delay="500"/>
                            </p:stCondLst>
                            <p:childTnLst>
                              <p:par>
                                <p:cTn fill="hold" id="12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14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15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accel="33333" decel="33333" fill="hold" id="17" nodeType="withEffect" presetClass="emph" presetID="6" presetSubtype="0" repeatCount="indefinite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dur="1500" fill="hold" id="18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fill="hold" id="19" nodeType="withEffect" presetClass="exit" presetID="10" presetSubtype="0" repeatCount="indefinite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500" id="2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 id="21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m" sz="4000">
                <a:solidFill>
                  <a:srgbClr val="ff0000"/>
                </a:solidFill>
              </a:rPr>
              <a:t>Su'ega ole aso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12160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 le a le mea na tietie atu ai Iesu i Ierusalema?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se tamai asini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se solofanua pepe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se pepe elefane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pepe kamela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80928"/>
            <a:ext cx="8712968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m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altLang="ko-KR" lang="sm" sz="2800">
                <a:solidFill>
                  <a:srgbClr val="ff0000"/>
                </a:solidFill>
              </a:rPr>
              <a:t>se tamai asini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2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m" sz="4000">
                <a:solidFill>
                  <a:srgbClr val="ff0000"/>
                </a:solidFill>
              </a:rPr>
              <a:t>Upu o le asō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5355" y="2384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200914"/>
            <a:ext cx="8208912" cy="3380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m" sz="3600"/>
              <a:t>O le motu o tagata o ē na muamua atu ‘iā te ia, ‘atoa ma ē na mulimuli mai, ‘ua alalaga atu, “Osana i le Alo o Tavita!” "Ia manuia le afio mai i le suafa o le Alii!" “Osana i mea silisili!”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Mataio</a:t>
            </a:r>
            <a:r xmlns:a="http://schemas.openxmlformats.org/drawingml/2006/main">
              <a:rPr altLang="en-US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21:9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83 O le Upu a le Atua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20967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m" altLang="ko-KR" sz="4400"/>
              <a:t>O lo'u fale o se fale tatalo.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39952" y="1959038"/>
            <a:ext cx="4995695" cy="38219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m" sz="4000">
                <a:solidFill>
                  <a:srgbClr val="ff0000"/>
                </a:solidFill>
              </a:rPr>
              <a:t>Upu o le asō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9277" y="11260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132856"/>
            <a:ext cx="8208912" cy="22848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m" sz="3600"/>
              <a:t>‘Ua tusia,” ‘ua fetalai atu ai o ia ‘iā te i latou, “E ta‘ua lo‘u fale o le fale tatalo, a ‘ua ‘outou faia ma ‘ana o faomea.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Mataio</a:t>
            </a:r>
            <a:r xmlns:a="http://schemas.openxmlformats.org/drawingml/2006/main">
              <a:rPr altLang="en-US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21:13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8" y="5805264"/>
            <a:ext cx="913463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Na ulufale atu Iesu i le malumalu o Ierusalema. E toʻatele tagata faatauʻoa ma sui tupe i totonu o le malumalu.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684" y="1"/>
            <a:ext cx="9144000" cy="58052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" y="5253424"/>
            <a:ext cx="9144000" cy="14597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Na fuli e Iesu laulau a tagata faatau tupe ma nofoa o ē faatau lupe. Sa ia tulia i latou uma sa faatau ma faatau atu iina.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"/>
            <a:ext cx="9144000" cy="52291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4850" y="5473005"/>
            <a:ext cx="9134646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Na fetalai atu Iesu ma le ita, “Ua tusia, E taʻua loʻu fale o le fale tatalo, a ua outou faia ma ana o faomea.”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3"/>
            <a:ext cx="9144000" cy="51845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762" y="5805265"/>
            <a:ext cx="910723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Na tuliesea e Iesu tagata faatauʻoa i fafo o le malumalu ma faamalolo i ē mamaʻi i le malumalu.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5419" y="-12581"/>
            <a:ext cx="9144000" cy="581784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m" sz="4000">
                <a:solidFill>
                  <a:srgbClr val="ff0000"/>
                </a:solidFill>
              </a:rPr>
              <a:t>Lesona o le asō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64111" y="8161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96196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31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m" sz="3600">
                <a:solidFill>
                  <a:schemeClr val="tx1">
                    <a:lumMod val="65000"/>
                    <a:lumOff val="35000"/>
                  </a:schemeClr>
                </a:solidFill>
              </a:rPr>
              <a:t>O le malumalu, o le falesa, o le nofoaga lea e tapuai ai ma tatalo i le Atua.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m" sz="3600">
                <a:solidFill>
                  <a:schemeClr val="tx1">
                    <a:lumMod val="65000"/>
                    <a:lumOff val="35000"/>
                  </a:schemeClr>
                </a:solidFill>
              </a:rPr>
              <a:t>Na ita Iesu i le motu o tagata na latou faia lea nofoaga ma fai pisinisi.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m" sz="3600">
                <a:solidFill>
                  <a:schemeClr val="tx1">
                    <a:lumMod val="65000"/>
                    <a:lumOff val="35000"/>
                  </a:schemeClr>
                </a:solidFill>
              </a:rPr>
              <a:t>O le a le mea e te sau ai i le lotu?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m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 le lotu, e tatau ona e feiloai i le Atua i le tapuaiga ma le tatalo.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3936" y="140621"/>
            <a:ext cx="4053592" cy="5718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m" sz="3200">
                <a:solidFill>
                  <a:srgbClr val="ff0000"/>
                </a:solidFill>
              </a:rPr>
              <a:t>O ai Iesu?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07963" y="864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7257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m" sz="3600">
                <a:solidFill>
                  <a:srgbClr val="0070c0"/>
                </a:solidFill>
              </a:rPr>
              <a:t>Iesu o..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m" sz="3600">
                <a:solidFill>
                  <a:schemeClr val="tx1">
                    <a:lumMod val="65000"/>
                    <a:lumOff val="35000"/>
                  </a:schemeClr>
                </a:solidFill>
              </a:rPr>
              <a:t>O Iesu o le pule o le ekalesia. O Iesu na te talia a tatou tapuaiga ma tatalo mai le ekalesia.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m" sz="4000"/>
              <a:t>Upu o le asō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6144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4365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228397"/>
            <a:ext cx="8208912" cy="44751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m" sz="3600"/>
              <a:t>‘Ua fetalai atu Iesu ‘iā te ia, “O a‘u nei o le toetū ma le ola;</a:t>
            </a:r>
            <a:endParaRPr xmlns:a="http://schemas.openxmlformats.org/drawingml/2006/main" altLang="ko-KR" lang="en-US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m" sz="3600"/>
              <a:t>o lē ola fo‘i ma fa‘atuatua mai ‘iā te a‘u, e lē oti lava ia e fa‘avavau. E te talitonu i lenei mea?"</a:t>
            </a:r>
            <a:endParaRPr xmlns:a="http://schemas.openxmlformats.org/drawingml/2006/main" altLang="ko-KR" lang="en-US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m" sz="3600"/>
              <a:t> </a:t>
            </a:r>
            <a:endParaRPr xmlns:a="http://schemas.openxmlformats.org/drawingml/2006/main" altLang="ko-KR" lang="en-US" sz="3600"/>
          </a:p>
          <a:p>
            <a:pPr lvl="0">
              <a:defRPr/>
            </a:pPr>
            <a:endParaRPr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Ioane</a:t>
            </a:r>
            <a:r xmlns:a="http://schemas.openxmlformats.org/drawingml/2006/main">
              <a:rPr altLang="en-US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11:</a:t>
            </a:r>
            <a:r xmlns:a="http://schemas.openxmlformats.org/drawingml/2006/main">
              <a:rPr altLang="en-US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25-26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m" sz="4000"/>
              <a:t>Su'ega ole aso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5824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 ai na tuliesea e Iesu mai le malumalu?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Iutaia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Nuuese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Ositaulaga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99656" y="5120316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Fa'atau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99656" y="5131592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m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sm" sz="2800">
                <a:solidFill>
                  <a:srgbClr val="ff0000"/>
                </a:solidFill>
              </a:rPr>
              <a:t>Fa'atau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3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m" sz="4000">
                <a:solidFill>
                  <a:srgbClr val="ff0000"/>
                </a:solidFill>
              </a:rPr>
              <a:t>Upu o le asō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9277" y="11260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132856"/>
            <a:ext cx="8208912" cy="22848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m" sz="3600"/>
              <a:t>‘Ua tusia,” ‘ua fetalai atu ai o ia ‘iā te i latou, “E ta‘ua lo‘u fale o le fale tatalo, a ‘ua ‘outou faia ma ‘ana o faomea.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Mataio</a:t>
            </a:r>
            <a:r xmlns:a="http://schemas.openxmlformats.org/drawingml/2006/main">
              <a:rPr altLang="en-US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21:13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84 O le Upu a le Atua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20967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m" altLang="ko-KR" sz="4400"/>
              <a:t>Na mulumulu e Iesu vae o Ona soo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499992" y="1815640"/>
            <a:ext cx="4644008" cy="4000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m" sz="4000"/>
              <a:t>Upu o le asō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88553" y="998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9982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132856"/>
            <a:ext cx="8208912" cy="17323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m" sz="3600"/>
              <a:t>O lenei, o aʻu, o lo outou Alii ma le Aʻoaʻo, ua ou mulumuluina o outou vae, e tatau foʻi ona outou femulumuluaʻi o outou vae.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Ioane</a:t>
            </a:r>
            <a:r xmlns:a="http://schemas.openxmlformats.org/drawingml/2006/main">
              <a:rPr altLang="en-US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13:14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394" y="5733256"/>
            <a:ext cx="9134632" cy="941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Sa faia e Iesu le talisuaga mulimuli ma ona soo. Na silafia e Iesu o lana talisuaga mulimuli lea ma ona soo.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6887" y="70584"/>
            <a:ext cx="9134139" cy="5445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5264"/>
            <a:ext cx="9078915" cy="100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Na faafuaseʻi ona aumaia e Iesu le vai i le faatanoa, ma amata ona ia mulumulu auauaʻi vae o ona soo.</a:t>
            </a:r>
            <a:r xmlns:a="http://schemas.openxmlformats.org/drawingml/2006/main">
              <a:rPr lang="sm" altLang="en-US" sz="30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85305" y="0"/>
            <a:ext cx="7308304" cy="57079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70" y="5733256"/>
            <a:ext cx="9134646" cy="941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Ina ua oo i le taimi o Peteru, sa fai atu Peteru, "Aisea ua mulumulu ai e le Alii o tatou vae? Ou te le mulumulu!"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70" y="0"/>
            <a:ext cx="9134630" cy="558923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059" y="5463395"/>
            <a:ext cx="9134646" cy="1373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Na tali atu Iesu. “Afai ou te le mulumuluina ou vae, e leai se mea e fai ai oe ma a’u, atonu e te le malamalama lelei nei, ae e i ai se aso e te malamalama ai”.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500612" y="260648"/>
            <a:ext cx="4142775" cy="439494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4" y="5373216"/>
            <a:ext cx="9107238" cy="1368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“Na ‘ou mulumuluina o ‘outou vae e fai ma fa‘aa‘oa‘oga.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331640" y="260648"/>
            <a:ext cx="6840760" cy="48361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194198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m" sz="4000">
                <a:solidFill>
                  <a:srgbClr val="ff0000"/>
                </a:solidFill>
              </a:rPr>
              <a:t>Lesona o le asō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61540" y="7475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76868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4474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m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 le lalolagi, o tagata faatauvaa e auauna i tagata maualuluga, ae na i lo lea, na mulumulu ai e Iesu vae o ona soo ma tuuina atu.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m" sz="3600">
                <a:solidFill>
                  <a:schemeClr val="tx1">
                    <a:lumMod val="65000"/>
                    <a:lumOff val="35000"/>
                  </a:schemeClr>
                </a:solidFill>
              </a:rPr>
              <a:t>lona soifua mo i tatou.</a:t>
            </a:r>
            <a:r xmlns:a="http://schemas.openxmlformats.org/drawingml/2006/main">
              <a:rPr altLang="en-US" lang="sm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m" sz="3600">
                <a:solidFill>
                  <a:schemeClr val="tx1">
                    <a:lumMod val="65000"/>
                    <a:lumOff val="35000"/>
                  </a:schemeClr>
                </a:solidFill>
              </a:rPr>
              <a:t>Pe afai o i tatou o soo o Iesu, e tatau la ona tatou fiafia e auauna le tasi i le isi i le tulaga maulalo, nai lo le mananaʻo e faia i se tulaga maualuga.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9419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 se tasi aso na oo mai ai le tala ia Iesu. “O loo maʻi Lasalo. Fa'amolemole sau vave e fa'amalolo o ia."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260648"/>
            <a:ext cx="9144000" cy="54221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05419" y="249923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m" sz="3200"/>
              <a:t>O ai Iesu?</a:t>
            </a:r>
            <a:r xmlns:a="http://schemas.openxmlformats.org/drawingml/2006/main">
              <a:rPr altLang="en-US" lang="sm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m" sz="3600">
                <a:solidFill>
                  <a:srgbClr val="0070c0"/>
                </a:solidFill>
              </a:rPr>
              <a:t>Iesu</a:t>
            </a:r>
            <a:r xmlns:a="http://schemas.openxmlformats.org/drawingml/2006/main">
              <a:rPr altLang="en-US" lang="sm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altLang="ko-KR" lang="sm" sz="3600">
                <a:solidFill>
                  <a:srgbClr val="0070c0"/>
                </a:solidFill>
              </a:rPr>
              <a:t>o..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m" sz="3600">
                <a:solidFill>
                  <a:schemeClr val="tx1">
                    <a:lumMod val="65000"/>
                    <a:lumOff val="35000"/>
                  </a:schemeClr>
                </a:solidFill>
              </a:rPr>
              <a:t>O Iesu o le tagata e sili ona maualuga, ae ua oo mai i le tulaga aupito maualalo ma ua naunau e auauna mai ia i tatou uma.</a:t>
            </a:r>
            <a:r xmlns:a="http://schemas.openxmlformats.org/drawingml/2006/main">
              <a:rPr altLang="en-US" lang="sm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300936"/>
            <a:ext cx="4053592" cy="6972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m" sz="4000"/>
              <a:t>Su'ega ole aso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51902" y="12928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 ai na le faatagaina Iesu e mulumulu ona vae?</a:t>
            </a:r>
            <a:r xmlns:a="http://schemas.openxmlformats.org/drawingml/2006/main">
              <a:rPr altLang="en-US" lang="s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Ioane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Toma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99796"/>
            <a:ext cx="8712968" cy="5131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Peteru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Iuta le Sekara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99796"/>
            <a:ext cx="8712968" cy="5131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m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altLang="ko-KR" lang="sm" sz="2800">
                <a:solidFill>
                  <a:srgbClr val="ff0000"/>
                </a:solidFill>
              </a:rPr>
              <a:t>Peteru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4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m" sz="4000"/>
              <a:t>Upu o le asō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88553" y="998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9982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132856"/>
            <a:ext cx="8208912" cy="17323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m" sz="3600"/>
              <a:t>O lenei, o aʻu, o lo outou Alii ma le Aʻoaʻo, ua ou mulumuluina o outou vae, e tatau foʻi ona outou femulumuluaʻi o outou vae.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Ioane</a:t>
            </a:r>
            <a:r xmlns:a="http://schemas.openxmlformats.org/drawingml/2006/main">
              <a:rPr altLang="en-US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13:14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85 O le Upu a le Atua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429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m" altLang="ko-KR" sz="4400"/>
              <a:t>O loo Tatalo Iesu i luga o le Mauga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211960" y="1959038"/>
            <a:ext cx="4921197" cy="396285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m" altLang="ko-KR" sz="4000"/>
              <a:t>Upu o le asō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6241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6241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268760"/>
            <a:ext cx="8208912" cy="2834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ko-KR" sz="3600"/>
              <a:t>‘Ua alu teisi atu o ia, ‘ua fa‘apa‘ū faō i le ‘ele‘ele ma tatalo, “Lo‘u Tamā e, ‘āfai e mafai, ‘ia ‘ave‘esea lenei ipu ‘iā te a‘u;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Mataio</a:t>
            </a:r>
            <a:r xmlns:a="http://schemas.openxmlformats.org/drawingml/2006/main">
              <a:rPr lang="s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26:39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8" y="5661248"/>
            <a:ext cx="913463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Ina ua uma le taumafataga o le afiafi, sa o atu Iesu ma ona soo i le nofoaga e igoa ia Ketesemane.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6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5085" y="5384576"/>
            <a:ext cx="9078915" cy="14619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Na fetalai atu Iesu i le au soo, “Ua lofituina loʻu agaga i le faanoanoa e oo i le oti. Nofo ia i inei ma mataala faatasi ma aʻu.”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-1" y="0"/>
            <a:ext cx="9144001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7898" y="5085184"/>
            <a:ext cx="9134646" cy="17899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“Lo’u Tama e, afai e mafai, ia aveese lenei ipu ia te au; ae aua le faia lo’u loto, a o lou finagalo.” Sa tatalo faatauanau Iesu. Ae sa momoe le au soo.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9610"/>
            <a:ext cx="9144000" cy="509479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059" y="5463395"/>
            <a:ext cx="9134646" cy="1373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Na fetalai atu Iesu, ma fafagu i luga ona soo, “Pe le mafai ea ona outou mataala faatasi ma aʻu i se itula? Vaai. O lo‘o sau lē na te fa‘alataina a‘u e pu‘eina a‘u.”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" y="0"/>
            <a:ext cx="9144000" cy="54178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552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 le iʻuga, na mulimuli atu Iesu i tagata na ō mai e puʻe iā te ia. O le oti e totogi ai a tatou agasala i luga o le satauro e pei ona finagalo i ai le Atua.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140" b="210"/>
          <a:stretch>
            <a:fillRect/>
          </a:stretch>
        </p:blipFill>
        <p:spPr>
          <a:xfrm flipH="1">
            <a:off x="0" y="-1"/>
            <a:ext cx="9144000" cy="54730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5704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Ae a o leʻi afio mai Iesu, na maliu o ia.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44624"/>
            <a:ext cx="9144000" cy="545180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9998" y="236201"/>
            <a:ext cx="4053592" cy="6953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m" altLang="ko-KR" sz="4000">
                <a:solidFill>
                  <a:srgbClr val="ff0000"/>
                </a:solidFill>
              </a:rPr>
              <a:t>Lesona o le asō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79992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378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Sa tiga le maliu o Iesu e totogi ai a tatou agasala i luga o le satauro, ae sa ia usiusitai atoatoa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auā o le finagalo lea o le Atua.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E tatau ona tatou faamoemoe muamua e faataunuuina le finagalo o le Atua nai lo loʻu olaga i o tatou olaga.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0241" y="234969"/>
            <a:ext cx="4053592" cy="5727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m" altLang="ko-KR" sz="3200"/>
              <a:t>O ai Iesu?</a:t>
            </a:r>
            <a:r xmlns:a="http://schemas.openxmlformats.org/drawingml/2006/main">
              <a:rPr lang="sm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105917" y="6560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ko-KR" sz="3600">
                <a:solidFill>
                  <a:srgbClr val="0070c0"/>
                </a:solidFill>
              </a:rPr>
              <a:t>Iesu</a:t>
            </a:r>
            <a:r xmlns:a="http://schemas.openxmlformats.org/drawingml/2006/main">
              <a:rPr lang="sm" altLang="en-US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lang="sm" altLang="ko-KR" sz="3600">
                <a:solidFill>
                  <a:srgbClr val="0070c0"/>
                </a:solidFill>
              </a:rPr>
              <a:t>o..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E leai se agasala a Iesu i lenei nuu ona o lona mulimuli atoatoa i le finagalo o le Atua.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m" altLang="ko-KR" sz="4000"/>
              <a:t>Su'ega ole aso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070501" y="7689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89806" y="76894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 fea na tatalo ai Iesu a o leʻi puʻea faapagota?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 le malumalu o Ierusalema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36713"/>
            <a:ext cx="84249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Ketesemane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potu pito i luga o Mareko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Vaituloto o Kalilaia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3536713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en-US" sz="2800">
                <a:solidFill>
                  <a:srgbClr val="ff0000"/>
                </a:solidFill>
              </a:rPr>
              <a:t>② </a:t>
            </a:r>
            <a:r xmlns:a="http://schemas.openxmlformats.org/drawingml/2006/main">
              <a:rPr lang="sm" altLang="ko-KR" sz="2800">
                <a:solidFill>
                  <a:srgbClr val="ff0000"/>
                </a:solidFill>
              </a:rPr>
              <a:t>Ketesemane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5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m" altLang="ko-KR" sz="4000"/>
              <a:t>Upu o le asō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6241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6241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248167"/>
            <a:ext cx="8208912" cy="28289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ko-KR" sz="3600"/>
              <a:t>‘Ua alu teisi atu o ia, ‘ua fa‘apa‘ū faō i le ‘ele‘ele ma tatalo, “Lo‘u Tamā e, ‘āfai e mafai, ‘ia ‘ave‘esea lenei ipu ‘iā te a‘u;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Mataio</a:t>
            </a:r>
            <a:r xmlns:a="http://schemas.openxmlformats.org/drawingml/2006/main">
              <a:rPr lang="s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26:39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86 O le Upu a le Atua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429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m" altLang="ko-KR" sz="4400"/>
              <a:t>Na maliu Iesu i luga o le satauro.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95936" y="1988840"/>
            <a:ext cx="5148064" cy="39604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m" altLang="ko-KR" sz="4000"/>
              <a:t>Upu o le asō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5479" y="4958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4828" y="2955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988840"/>
            <a:ext cx="8208912" cy="22859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ko-KR" sz="3600"/>
              <a:t>Ua valaau Iesu ma le leo tele, "Lo'u Tama e, ou te tuuina atu lo'u agaga i ou aao." ‘Ua uma ‘ona fai atu o ia, ‘ona mānava lea o ia.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Luka</a:t>
            </a:r>
            <a:r xmlns:a="http://schemas.openxmlformats.org/drawingml/2006/main">
              <a:rPr lang="s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23:</a:t>
            </a:r>
            <a:r xmlns:a="http://schemas.openxmlformats.org/drawingml/2006/main">
              <a:rPr lang="s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1" y="5473005"/>
            <a:ext cx="9134632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 Iesu, na pueina e fitafita Roma, na ia ofuina se pale tuitui i lona ao, sa tauemuina, amoina le satauro ma taitai atu i fafo ina ia fasiotia i le mauga.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0"/>
            <a:ext cx="9141579" cy="5445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5085" y="5292244"/>
            <a:ext cx="9078915" cy="15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Ona faasatauroina lea o Iesu i luga o le satauro faatasi ma tagata solitulafono e toalua. Ua tutū tagata ma vaavaai atu, ma ua tauemu foʻi iā te ia.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-1" y="0"/>
            <a:ext cx="9144001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10350" y="5473005"/>
            <a:ext cx="91346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“Lo’u Tama e, ia e faamagaloina atu ia te i latou, aua ua latou le iloa le mea ua latou faia.” Na tatalo Iesu mo ē na fasiotia o ia.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699792" y="188640"/>
            <a:ext cx="3625708" cy="502613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4034" y="5733256"/>
            <a:ext cx="9134646" cy="1065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Na fetalai Iesu, "Ua taunuu!" Ma sa punou Lona ao ma tuuina atu Lona agaga.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"/>
            <a:ext cx="9144000" cy="573325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9589" y="5805264"/>
            <a:ext cx="91440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Na fai atu le tuafafine o Lasalo iā Iesu na tuai mai, “Iesu e, ana e iai i inei, po ua lē oti loʻu uso.”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13"/>
          <a:stretch>
            <a:fillRect/>
          </a:stretch>
        </p:blipFill>
        <p:spPr>
          <a:xfrm>
            <a:off x="0" y="0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9953" y="4621743"/>
            <a:ext cx="9107238" cy="2224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 le taimi lea na saeluaina ai le ie puipui o le malumalu mai luga e oo i lalo. Sa lulu le eleele ma mavaevae papa. ‘Ua iloa atu e fitafita na fa‘asatauro Iesu i lenei mea, ‘ona matata‘u ai lea o i latou, ma alalaga atu, “E moni, o ia lava o le Alo o le Atua!”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-12578"/>
            <a:ext cx="9143983" cy="44496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126812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m" altLang="ko-KR" sz="4000"/>
              <a:t>Lesona o le asō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58925" y="12950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3337" y="126812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378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O Iesu e leai se agasala na puapuagatia ma maliu mo i tatou, ma totogi a tatou agasala.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O le mea lea, tatou te le tau totogiina mo i tatou lava.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Na faaolaina i tatou faafetai ia Iesu.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E le tatau ona galo ia i tatou mo sina taimi.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25246"/>
            <a:ext cx="4053592" cy="5729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m" altLang="ko-KR" sz="3200"/>
              <a:t>O ai Iesu?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84677" y="928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5716" y="928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ko-KR" sz="3600">
                <a:solidFill>
                  <a:srgbClr val="0070c0"/>
                </a:solidFill>
              </a:rPr>
              <a:t>Iesu o..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O Iesu o le Faaola na faaolaina i tatou e ala i lona maliu mo a tatou agasala i luga o le satauro.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m" altLang="ko-KR" sz="4000"/>
              <a:t>Su'ega ole aso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51182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928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 ai na faasatauroina faatasi ma Iesu?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Soo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Fafine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Ositaulaga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Tagata solitulafono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sm" altLang="ko-KR" sz="2800">
                <a:solidFill>
                  <a:srgbClr val="ff0000"/>
                </a:solidFill>
              </a:rPr>
              <a:t>Tagata solitulafono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6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m" altLang="ko-KR" sz="4000"/>
              <a:t>Upu o le asō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5479" y="4958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4828" y="2955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988840"/>
            <a:ext cx="8208912" cy="22859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ko-KR" sz="3600"/>
              <a:t>Ua valaau Iesu ma le leo tele, "Lo'u Tama e, ou te tuuina atu lo'u agaga i ou aao." ‘Ua uma ‘ona fai atu o ia, ‘ona mānava lea o ia.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Luka</a:t>
            </a:r>
            <a:r xmlns:a="http://schemas.openxmlformats.org/drawingml/2006/main">
              <a:rPr lang="s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23:</a:t>
            </a:r>
            <a:r xmlns:a="http://schemas.openxmlformats.org/drawingml/2006/main">
              <a:rPr lang="s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87 O le Upu a le Atua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429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m" altLang="ko-KR" sz="4400"/>
              <a:t>Le Tuugamau Gaogao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044066" y="1988840"/>
            <a:ext cx="5090594" cy="38273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m" altLang="ko-KR" sz="4000"/>
              <a:t>Upu o le asō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38443" y="73578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988840"/>
            <a:ext cx="8208912" cy="17335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ko-KR" sz="3600"/>
              <a:t>‘Ona faliu lea o ia i tua ma iloa atu Iesu o tu mai, ‘ae le‘i iloa e ia o Iesu lea.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Ioane</a:t>
            </a:r>
            <a:r xmlns:a="http://schemas.openxmlformats.org/drawingml/2006/main">
              <a:rPr lang="s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20:</a:t>
            </a:r>
            <a:r xmlns:a="http://schemas.openxmlformats.org/drawingml/2006/main">
              <a:rPr lang="s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4" y="5288340"/>
            <a:ext cx="9134632" cy="1558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Sa alu atu Maria le Makatala i le tuugamau e vaai ia Iesu ua maliu. Ae, sa matala le faitotoa maa o le tuugamau.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4794" y="-27383"/>
            <a:ext cx="9158793" cy="532859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5264"/>
            <a:ext cx="907891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Sa leai se tino o Iesu i le tuugamau. Sa manatu Maria ua gaoia e se tasi le tino oti o Iesu.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-4335"/>
            <a:ext cx="9144000" cy="58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5264"/>
            <a:ext cx="91346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Na faaali mai le agelu ma fesili. “Aisea ua e tagi ai?” Na tali atu Maria, "Na gaoia e se tasi le tino o Iesu."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1208"/>
            <a:ext cx="9144000" cy="582647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1702" y="5736158"/>
            <a:ext cx="913464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Na fetalai Iesu, “Ave ese le faitotoa maa o le tuugamau.” Na fetalai atu Iesu, “Lasalo e, sau ia i fafo.”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13"/>
          <a:stretch>
            <a:fillRect/>
          </a:stretch>
        </p:blipFill>
        <p:spPr>
          <a:xfrm>
            <a:off x="21702" y="2902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445224"/>
            <a:ext cx="9134646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 ina ua faliu o ia, sa i ai Iesu ua toe soifua mai. Ae e le'i iloa e Maria Iesu. Na te leʻi manatu o le a toe soifua mai Iesu.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7080" y="-14599"/>
            <a:ext cx="9144000" cy="54598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552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“Maria...” Seiloga lava na valaau atu Iesu, na iloa ai loa o ia e Maria. “Le Alii e, ua e toe soifua mai.” Na toe faatūina Iesu i aso e tolu ina ua mavae lona maliu.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776" y="0"/>
            <a:ext cx="9144000" cy="54730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m" altLang="ko-KR" sz="4000"/>
              <a:t>Lesona o le asō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7721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4616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m" altLang="ko-KR" sz="3300">
                <a:solidFill>
                  <a:schemeClr val="tx1">
                    <a:lumMod val="65000"/>
                    <a:lumOff val="35000"/>
                  </a:schemeClr>
                </a:solidFill>
              </a:rPr>
              <a:t>E leai se tasi i le lalolagi ua oti</a:t>
            </a:r>
            <a:endParaRPr xmlns:a="http://schemas.openxmlformats.org/drawingml/2006/main" lang="en-US" altLang="ko-KR" sz="33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m" altLang="ko-KR" sz="3300">
                <a:solidFill>
                  <a:schemeClr val="tx1">
                    <a:lumMod val="65000"/>
                    <a:lumOff val="35000"/>
                  </a:schemeClr>
                </a:solidFill>
              </a:rPr>
              <a:t>ma toe ola mai.</a:t>
            </a:r>
            <a:endParaRPr xmlns:a="http://schemas.openxmlformats.org/drawingml/2006/main" lang="en-US" altLang="ko-KR" sz="33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m" altLang="ko-KR" sz="3300">
                <a:solidFill>
                  <a:schemeClr val="tx1">
                    <a:lumMod val="65000"/>
                    <a:lumOff val="35000"/>
                  </a:schemeClr>
                </a:solidFill>
              </a:rPr>
              <a:t>Peitaʻi, e toʻatasi Iesu, o lē na toe faatūina mai le oti, o loo soifua pea.</a:t>
            </a:r>
            <a:endParaRPr xmlns:a="http://schemas.openxmlformats.org/drawingml/2006/main" lang="en-US" altLang="ko-KR" sz="33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m" altLang="ko-KR" sz="3300">
                <a:solidFill>
                  <a:schemeClr val="tx1">
                    <a:lumMod val="65000"/>
                    <a:lumOff val="35000"/>
                  </a:schemeClr>
                </a:solidFill>
              </a:rPr>
              <a:t>Ua faapea mai le Tusi Paia o ē e talitonu iā Iesu e toe ola mai</a:t>
            </a:r>
            <a:endParaRPr xmlns:a="http://schemas.openxmlformats.org/drawingml/2006/main" lang="en-US" altLang="ko-KR" sz="33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m" altLang="ko-KR" sz="3300">
                <a:solidFill>
                  <a:schemeClr val="tx1">
                    <a:lumMod val="65000"/>
                    <a:lumOff val="35000"/>
                  </a:schemeClr>
                </a:solidFill>
              </a:rPr>
              <a:t>pei o Iesu.</a:t>
            </a:r>
            <a:endParaRPr xmlns:a="http://schemas.openxmlformats.org/drawingml/2006/main" lang="en-US" altLang="ko-KR" sz="33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m" altLang="ko-KR" sz="3300">
                <a:solidFill>
                  <a:schemeClr val="tx1">
                    <a:lumMod val="65000"/>
                    <a:lumOff val="35000"/>
                  </a:schemeClr>
                </a:solidFill>
              </a:rPr>
              <a:t>E lē tatau la ona mou atu lo tatou faamoemoe</a:t>
            </a:r>
            <a:endParaRPr xmlns:a="http://schemas.openxmlformats.org/drawingml/2006/main" lang="en-US" altLang="ko-KR" sz="33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m" altLang="ko-KR" sz="3300">
                <a:solidFill>
                  <a:schemeClr val="tx1">
                    <a:lumMod val="65000"/>
                    <a:lumOff val="35000"/>
                  </a:schemeClr>
                </a:solidFill>
              </a:rPr>
              <a:t>mo le ola e faavavau.</a:t>
            </a:r>
            <a:endParaRPr xmlns:a="http://schemas.openxmlformats.org/drawingml/2006/main" lang="en-US" altLang="ko-KR" sz="33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8656" y="205543"/>
            <a:ext cx="4053592" cy="5736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m" altLang="ko-KR" sz="3200"/>
              <a:t>O ai Iesu?</a:t>
            </a:r>
            <a:r xmlns:a="http://schemas.openxmlformats.org/drawingml/2006/main">
              <a:rPr lang="sm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6379" y="8642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14224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ko-KR" sz="3600">
                <a:solidFill>
                  <a:srgbClr val="0070c0"/>
                </a:solidFill>
              </a:rPr>
              <a:t>Iesu o..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O Iesu o le Alii o le Manumalo na manumalo i le oti ma toe soifua mai.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m" altLang="ko-KR" sz="4000"/>
              <a:t>Su'ega ole aso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51144" y="11808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835696" y="12928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 le a le manatu o Maria ina ua ia vaai atu e leai se Iesu i totonu o le tuugamau?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Ua toetū Iesu!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 le o le tuugamau lenei o Iesu!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Na gaoia e se tasi le tino oti o Iesu!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Na faatauina e le au soo le tino oti o Iesu!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52404"/>
            <a:ext cx="8712968" cy="5129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sm" altLang="ko-KR" sz="2800">
                <a:solidFill>
                  <a:srgbClr val="ff0000"/>
                </a:solidFill>
              </a:rPr>
              <a:t>Na gaoia e se tasi le tino oti o Iesu!</a:t>
            </a:r>
            <a:endParaRPr xmlns:a="http://schemas.openxmlformats.org/drawingml/2006/main" lang="en-US" alt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7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m" altLang="ko-KR" sz="4000"/>
              <a:t>Upu o le asō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38443" y="73578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988840"/>
            <a:ext cx="8208912" cy="17335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ko-KR" sz="3600"/>
              <a:t>‘Ona faliu lea o ia i tua ma iloa atu Iesu o tu mai, ‘ae le‘i iloa e ia o Iesu lea.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Ioane</a:t>
            </a:r>
            <a:r xmlns:a="http://schemas.openxmlformats.org/drawingml/2006/main">
              <a:rPr lang="s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20:</a:t>
            </a:r>
            <a:r xmlns:a="http://schemas.openxmlformats.org/drawingml/2006/main">
              <a:rPr lang="s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88 O le Upu a le Atua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20967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m" altLang="ko-KR" sz="4400"/>
              <a:t>Iesu na afio a'e i le lagi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707904" y="2055135"/>
            <a:ext cx="5432160" cy="385358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m" altLang="ko-KR" sz="4000"/>
              <a:t>Upu o le asō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4819" y="7655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55488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988840"/>
            <a:ext cx="8208912" cy="17335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ko-KR" sz="3600"/>
              <a:t>‘Ua uma ‘ona fetalai atu o ia, ‘ona ‘aveina a‘e lea o ia i o latou luma, ‘ona lilo ai lea o ia i le ao ‘iā te i latou.</a:t>
            </a:r>
            <a:r xmlns:a="http://schemas.openxmlformats.org/drawingml/2006/main">
              <a:rPr lang="sm" altLang="en-US" sz="3600"/>
              <a:t> 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Galuega</a:t>
            </a:r>
            <a:r xmlns:a="http://schemas.openxmlformats.org/drawingml/2006/main">
              <a:rPr lang="s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</a:t>
            </a:r>
            <a:r xmlns:a="http://schemas.openxmlformats.org/drawingml/2006/main">
              <a:rPr lang="s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4" y="5288340"/>
            <a:ext cx="9134632" cy="1558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 le au soo, o e na latou le iloa ua toetu Iesu, sa lofituina i le matatau ma le le fiafia.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2714" y="-35761"/>
            <a:ext cx="9144000" cy="526496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542" y="5445224"/>
            <a:ext cx="9078915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Na afio mai Iesu ua toetu ma tu i totonu ia te i latou, ma faaali atu ia te i latou ona lima ma ona itu, ma fetalai atu, "Aua tou te masalosalo ma talitonu."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"/>
            <a:ext cx="9144000" cy="54452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7318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 se mea e ofo ai, ina ua mavae aso e tolu ina ua mavae lona maliu, na savali ese ai Lasalo. Na fiafia tagata e vaai i lenei mea ma vivii atu ai i le Atua.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67" l="80" r="70" t="113"/>
          <a:stretch>
            <a:fillRect/>
          </a:stretch>
        </p:blipFill>
        <p:spPr>
          <a:xfrm>
            <a:off x="0" y="-14287"/>
            <a:ext cx="9144000" cy="524348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512" y="5157192"/>
            <a:ext cx="9134646" cy="15560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Ona, fetalai atu lea o Iesu o le a ia toe foi atu i Lona Tama, le Atua ma folafola atu o le a ia auina mai le Agaga Paia.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8495"/>
            <a:ext cx="9144000" cy="510367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512" y="5380672"/>
            <a:ext cx="9134646" cy="14563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Ma sa poloaiina e Iesu ona soo e fai ma molimau ia te Ia seia oo i le gataaga o le lalolagi, e talai atu le talalelei ma aoao atu le upu.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3"/>
            <a:ext cx="9144000" cy="5400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552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Ina ua uma ona faataunuuina galuega uma i lenei laueleele, na afio aʻe Iesu i le lagi i luma o ona soo. Ma sa ia folafola mai o le a ia toe foi mai i lenei laueleele i se aso.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5172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225746"/>
            <a:ext cx="4053592" cy="6962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m" altLang="ko-KR" sz="4000"/>
              <a:t>Lesona o le asō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67122" y="81618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94528" y="4977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31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Sa poloaiina e Iesu ona soo e talai atu le talalelei i tuluiga o le lalolagi a o lei afio ae o ia i le Lagi.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O le Ekalesia o se vaega o soo o Iesu.</a:t>
            </a:r>
            <a:r xmlns:a="http://schemas.openxmlformats.org/drawingml/2006/main">
              <a:rPr lang="sm" altLang="en-U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 le avea ai ma soo o Iesu, e tatau ona tatou talai atu le talalelei i soo se mea. Ma e tatau ona avea i tatou ma molimau ia Iesu.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5715" y="219398"/>
            <a:ext cx="4053592" cy="569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m" altLang="ko-KR" sz="3200"/>
              <a:t>O ai Iesu?</a:t>
            </a:r>
            <a:r xmlns:a="http://schemas.openxmlformats.org/drawingml/2006/main">
              <a:rPr lang="sm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15032" y="81540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106356" y="13816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ko-KR" sz="3600">
                <a:solidFill>
                  <a:srgbClr val="0070c0"/>
                </a:solidFill>
              </a:rPr>
              <a:t>Iesu o..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O loo soifua pea Iesu, o loo nofo i le itu taumatau o le Atua, ma o le a toe afio mai i le lalolagi e pei ona folafola mai.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233485"/>
            <a:ext cx="4053592" cy="6980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m" altLang="ko-KR" sz="4000"/>
              <a:t>Su'ega ole aso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76752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11182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 le a le mea na faaali atu e Iesu toetu i ona soo?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Fa'ailoga fao i lima ma vae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Faailoga tuitui i le ulu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Faailoga o sasa i tua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Manu'a i foliga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80928"/>
            <a:ext cx="8712968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en-US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lang="sm" altLang="ko-KR" sz="2800">
                <a:solidFill>
                  <a:srgbClr val="ff0000"/>
                </a:solidFill>
              </a:rPr>
              <a:t>Fa'ailoga fao i lima ma vae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8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m" altLang="ko-KR" sz="4000"/>
              <a:t>Upu o le asō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4819" y="7655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55488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988840"/>
            <a:ext cx="8208912" cy="17335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ko-KR" sz="3600"/>
              <a:t>‘Ua uma ‘ona fetalai atu o ia, ‘ona ‘aveina a‘e lea o ia i o latou luma, ‘ona lilo ai lea o ia i le ao ‘iā te i latou.</a:t>
            </a:r>
            <a:r xmlns:a="http://schemas.openxmlformats.org/drawingml/2006/main">
              <a:rPr lang="sm" altLang="en-US" sz="3600"/>
              <a:t> 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Galuega</a:t>
            </a:r>
            <a:r xmlns:a="http://schemas.openxmlformats.org/drawingml/2006/main">
              <a:rPr lang="s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</a:t>
            </a:r>
            <a:r xmlns:a="http://schemas.openxmlformats.org/drawingml/2006/main">
              <a:rPr lang="s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89 O le Upu a le Atua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20967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m" altLang="ko-KR" sz="4400"/>
              <a:t>Ua afio mai le Agaga Paia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rcRect t="40" b="240"/>
          <a:stretch>
            <a:fillRect/>
          </a:stretch>
        </p:blipFill>
        <p:spPr>
          <a:xfrm>
            <a:off x="4258230" y="1959038"/>
            <a:ext cx="4879884" cy="39182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m" altLang="ko-KR" sz="4000"/>
              <a:t>Upu o le asō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85761" y="68158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988840"/>
            <a:ext cx="8208912" cy="17335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ko-KR" sz="3600"/>
              <a:t>Sa faatumulia i latou uma i le Agaga Paia ma amata ona tautala i isi gagana e pei ona mafaia e le Agaga ia i latou.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Galuega</a:t>
            </a:r>
            <a:r xmlns:a="http://schemas.openxmlformats.org/drawingml/2006/main">
              <a:rPr lang="s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088" y="5157192"/>
            <a:ext cx="9134632" cy="15560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Sa i Ierusalema le au soo e pei ona fetalai ai Iesu. ‘Ua o‘o mai le aso Penetekoso, ‘ua fa‘apotopoto uma i latou i le mea e tasi.</a:t>
            </a:r>
            <a:r xmlns:a="http://schemas.openxmlformats.org/drawingml/2006/main">
              <a:rPr lang="sm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t="200" b="140"/>
          <a:stretch>
            <a:fillRect/>
          </a:stretch>
        </p:blipFill>
        <p:spPr>
          <a:xfrm>
            <a:off x="-1" y="-8629"/>
            <a:ext cx="9144001" cy="494979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m" sz="4000"/>
              <a:t>Lesona o le asō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8808" y="11260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105735" y="96915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23528" y="1570465"/>
            <a:ext cx="8352928" cy="30186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Na toe faatūina e Iesu Lasalo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 lana afioga.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E ‵tau o ‵mate tatou i se aso, kae e ‵tau o toe‵tu tatou ona ko te mea e tali‵tonu tatou ki a Iesu.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E tatau ona avea oe ma Kerisiano e ola ma le faamoemoe o le toetū.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542" y="5259988"/>
            <a:ext cx="9078915" cy="15580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‘Ua fa‘afuase‘i fo‘i ‘ona o‘o mai o le leo e pei o le agi mai o se matagi malosi, ‘ua tumu ai le fale uma sa latou nonofo ai.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-1488" y="-27384"/>
            <a:ext cx="9144000" cy="51845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462901"/>
            <a:ext cx="9134646" cy="13741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Ona i ai lea o le laulaufaiva afi i luga o ulu o tagata taitoatasi, ona faatumulia ai lea o i latou uma i le Agaga Paia ma amata ona tautatala i isi gagana.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t="40" b="240"/>
          <a:stretch>
            <a:fillRect/>
          </a:stretch>
        </p:blipFill>
        <p:spPr>
          <a:xfrm>
            <a:off x="9354" y="-1"/>
            <a:ext cx="9134646" cy="54629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05264"/>
            <a:ext cx="9134646" cy="100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Ina ua ofo tagata uma, sa amata loa ona talai atu Peteru ia i latou e uiga ia Iesu ma le talalelei.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l="120" t="140" r="70" b="120"/>
          <a:stretch>
            <a:fillRect/>
          </a:stretch>
        </p:blipFill>
        <p:spPr>
          <a:xfrm>
            <a:off x="0" y="0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3088" y="5290084"/>
            <a:ext cx="9107238" cy="15564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Sa faalogo tagata i le talalelei, salamo, ma papatisoina. E silia ma le 3,000 tagata na papatisoina i lena aso.</a:t>
            </a:r>
            <a:r xmlns:a="http://schemas.openxmlformats.org/drawingml/2006/main">
              <a:rPr lang="sm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120" t="140" r="70" b="110"/>
          <a:stretch>
            <a:fillRect/>
          </a:stretch>
        </p:blipFill>
        <p:spPr>
          <a:xfrm>
            <a:off x="13088" y="-6658"/>
            <a:ext cx="9130911" cy="530786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m" altLang="ko-KR" sz="4000"/>
              <a:t>Lesona o le asō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6538" y="6842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25112" y="1658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88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Na auina mai e Iesu le Agaga Paia i ona soo.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Na tuuina atu e le Agaga Paia ia Peteru le poto ma le mana e talai atu ai le talalelei.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 loo i totonu o loto o i latou uma o e talitonu ia Iesu le Agaga Paia.</a:t>
            </a:r>
            <a:r xmlns:a="http://schemas.openxmlformats.org/drawingml/2006/main">
              <a:rPr lang="sm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Aua nei galo o le Agaga Paia na te aumaia le poto ma le lototele e folafola atu ai le talalelei, e pei ona ia tuuina atu ia Peteru le poto ma le mana.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2632" y="168928"/>
            <a:ext cx="4053592" cy="5721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m" altLang="ko-KR" sz="3200"/>
              <a:t>O ai Iesu?</a:t>
            </a:r>
            <a:r xmlns:a="http://schemas.openxmlformats.org/drawingml/2006/main">
              <a:rPr lang="sm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0501" y="57399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11321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ko-KR" sz="3600">
                <a:solidFill>
                  <a:srgbClr val="0070c0"/>
                </a:solidFill>
              </a:rPr>
              <a:t>Iesu o..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Ua auina mai e Iesu le Agaga Paia ia i latou uma e talitonu ia te ia e fesoasoani ia i tatou.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m" altLang="ko-KR" sz="4000"/>
              <a:t>Su'ega ole aso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5903626" y="99380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278296" y="11749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 le a le mea na latou faalogo i ai ina ua afio mai le Agaga Paia?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leo pu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faititili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le agi o se matagi malosi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leo o tatalo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1856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sm" altLang="ko-KR" sz="2800">
                <a:solidFill>
                  <a:srgbClr val="ff0000"/>
                </a:solidFill>
              </a:rPr>
              <a:t>le agi o se matagi malosi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9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m" altLang="ko-KR" sz="4000"/>
              <a:t>Upu o le asō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85761" y="68158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988840"/>
            <a:ext cx="8208912" cy="17335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ko-KR" sz="3600"/>
              <a:t>Sa faatumulia i latou uma i le Agaga Paia ma amata ona tautala i isi gagana e pei ona mafaia e le Agaga ia i latou.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Galuega</a:t>
            </a:r>
            <a:r xmlns:a="http://schemas.openxmlformats.org/drawingml/2006/main">
              <a:rPr lang="s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90 O le Upu a le Atua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915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m" altLang="ko-KR" sz="4000"/>
              <a:t>Na Tau Atu e Filipo le Tala Lelei i le Aitiope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211960" y="1959038"/>
            <a:ext cx="4932040" cy="38571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m" altLang="ko-KR" sz="4000"/>
              <a:t>Upu o le asō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5966771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195736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636912"/>
            <a:ext cx="8208912" cy="17331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ko-KR" sz="3600"/>
              <a:t>Ona amata lea e Filipo i le mau o le Tusi Paia, ma taʻu atu iā te ia le tala lelei e uiga iā Iesu.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Galuega</a:t>
            </a:r>
            <a:r xmlns:a="http://schemas.openxmlformats.org/drawingml/2006/main">
              <a:rPr lang="s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8:</a:t>
            </a:r>
            <a:r xmlns:a="http://schemas.openxmlformats.org/drawingml/2006/main">
              <a:rPr lang="s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m" sz="4000"/>
              <a:t>Upu o le asō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8782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6411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646798"/>
            <a:ext cx="8208912" cy="25232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m" sz="4000"/>
              <a:t>Auā o loʻu atalii lenei na oti, a ua toe ola mai; na leiloa o ia ma ua maua.' O lea na amata ai ona latou fiafia.</a:t>
            </a:r>
            <a:endParaRPr xmlns:a="http://schemas.openxmlformats.org/drawingml/2006/main" altLang="en-US" lang="ko-KR" sz="40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Luka</a:t>
            </a:r>
            <a:r xmlns:a="http://schemas.openxmlformats.org/drawingml/2006/main">
              <a:rPr altLang="en-US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15:24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7887" y="226160"/>
            <a:ext cx="4053592" cy="572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m" sz="3200"/>
              <a:t>O ai Iesu?</a:t>
            </a:r>
            <a:r xmlns:a="http://schemas.openxmlformats.org/drawingml/2006/main">
              <a:rPr altLang="en-US" lang="sm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9849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121610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m" sz="3600">
                <a:solidFill>
                  <a:srgbClr val="0070c0"/>
                </a:solidFill>
              </a:rPr>
              <a:t>Iesu o..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m" sz="3600">
                <a:solidFill>
                  <a:schemeClr val="tx1">
                    <a:lumMod val="65000"/>
                    <a:lumOff val="35000"/>
                  </a:schemeClr>
                </a:solidFill>
              </a:rPr>
              <a:t>O Iesu o le matai o le ola na te toe faatutūina ē ua oti.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4" y="5085184"/>
            <a:ext cx="9134632" cy="15518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 se tasi aso na fai atu ai se agelu a le Alii ia Filipo o lē na talitonu ia Iesu “Alu ia i saute i le ala-o le ala toafa.”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902" y="1"/>
            <a:ext cx="9125016" cy="49411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1054" y="5733256"/>
            <a:ext cx="9078915" cy="10466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ko-KR" sz="3100">
                <a:solidFill>
                  <a:schemeClr val="tx1">
                    <a:lumMod val="65000"/>
                    <a:lumOff val="35000"/>
                  </a:schemeClr>
                </a:solidFill>
              </a:rPr>
              <a:t>Na ia amata atu i le toafa i saute e pei ona fai mai ai le agelu. Sa ia mafaufau pe aisea na auina mai ai o ia e le agelu </a:t>
            </a:r>
            <a:r xmlns:a="http://schemas.openxmlformats.org/drawingml/2006/main">
              <a:rPr lang="s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6685" y="5022541"/>
            <a:ext cx="9134646" cy="17954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 le taimi lea, sa i luga o le taavaletoso le eunuka o lē na vaavaaia tupe mo le atunuu o Aitiope, ma faitau i tusitusiga a le perofeta o Isaia. Na alu atu Filipo ma fesili. "E te malamalama i mea o lo'o e faitauina ?"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90"/>
          <a:stretch>
            <a:fillRect/>
          </a:stretch>
        </p:blipFill>
        <p:spPr>
          <a:xfrm>
            <a:off x="-12536" y="1"/>
            <a:ext cx="4512528" cy="486915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l="50"/>
          <a:stretch>
            <a:fillRect/>
          </a:stretch>
        </p:blipFill>
        <p:spPr>
          <a:xfrm>
            <a:off x="4644008" y="-2911"/>
            <a:ext cx="4499992" cy="486915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466749"/>
            <a:ext cx="9134646" cy="13702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“E faapefea ona ou malamalama i ai,” o lana tala lea, “seʻi vaganā ua faamatala mai e se tasi iā te aʻu?” Na amata e Filipo i lena lava mau o le Tusi Paia ma taʻu atu ia te ia le tala lelei e uiga ia Iesu.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5496" y="-10263"/>
            <a:ext cx="9144000" cy="547701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3088" y="5290084"/>
            <a:ext cx="9107238" cy="15564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Ina ua uma ona talia Iesu e le tagata Aitiope, sa ia toe foi atu ma le fiafia i lona nuu. Na faafetai Filipo i le Agaga Paia mo le taitaiina o ia iina.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574" y="-25255"/>
            <a:ext cx="9144000" cy="53153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m" altLang="ko-KR" sz="4000"/>
              <a:t>Lesona o le asō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56512" y="6842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95308" y="103694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00569" y="1124744"/>
            <a:ext cx="8512250" cy="3988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Sa le mafai ona malamalama atoatoa Filipo ae sa usitai i le poloaiga a le Agaga Paia. O lea na mafai ai ona ia talai atu le talalelei i le tagata Aitiope.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 nisi taimi tatou te i ai i se tulaga e le mafai ona tatou malamalama i ai.</a:t>
            </a:r>
            <a:r xmlns:a="http://schemas.openxmlformats.org/drawingml/2006/main">
              <a:rPr lang="sm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Ae afai e te faalagolago i le Atua ma usiusitai ia te ia i le Agaga Paia e oo lava i lena taimi, e mafai foi ona avea oe ma se tagata faatuatua.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 ē folafola le tala lelei.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3809" y="298187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m" altLang="ko-KR" sz="3200"/>
              <a:t>O ai Iesu ?</a:t>
            </a:r>
            <a:r xmlns:a="http://schemas.openxmlformats.org/drawingml/2006/main">
              <a:rPr lang="sm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8642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108132" y="114104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ko-KR" sz="3600">
                <a:solidFill>
                  <a:srgbClr val="0070c0"/>
                </a:solidFill>
              </a:rPr>
              <a:t>Iesu o..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O Iesu na te taʻitaʻia le faiā e tatau ona tatou feiloaʻi ai.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m" altLang="ko-KR" sz="4000"/>
              <a:t>Su'ega ole aso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9639" y="101909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94090" y="8592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 le ā le eunuka Aitiope na feiloaʻi i ai Filipo e vaaia ?</a:t>
            </a:r>
            <a:r xmlns:a="http://schemas.openxmlformats.org/drawingml/2006/main">
              <a:rPr lang="sm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Sa pule o ia i le vaegaʻau.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 ia o se kuka i lona atunuu.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 ia</a:t>
            </a:r>
            <a:r xmlns:a="http://schemas.openxmlformats.org/drawingml/2006/main">
              <a:rPr lang="s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sa</a:t>
            </a:r>
            <a:r xmlns:a="http://schemas.openxmlformats.org/drawingml/2006/main">
              <a:rPr lang="s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 totonu</a:t>
            </a:r>
            <a:r xmlns:a="http://schemas.openxmlformats.org/drawingml/2006/main">
              <a:rPr lang="s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totogi</a:t>
            </a:r>
            <a:r xmlns:a="http://schemas.openxmlformats.org/drawingml/2006/main">
              <a:rPr lang="s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</a:t>
            </a:r>
            <a:r xmlns:a="http://schemas.openxmlformats.org/drawingml/2006/main">
              <a:rPr lang="s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lana</a:t>
            </a:r>
            <a:r xmlns:a="http://schemas.openxmlformats.org/drawingml/2006/main">
              <a:rPr lang="s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 le atunuu</a:t>
            </a:r>
            <a:r xmlns:a="http://schemas.openxmlformats.org/drawingml/2006/main">
              <a:rPr lang="s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tupe.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Na ia pulea le tapuaʻiga a le atunuu.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sm" altLang="ko-KR" sz="2800">
                <a:solidFill>
                  <a:srgbClr val="ff0000"/>
                </a:solidFill>
              </a:rPr>
              <a:t>Sa ia vaaia tupe a lona atunuu.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0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m" altLang="ko-KR" sz="4000"/>
              <a:t>Upu o le asō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5966771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195736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636912"/>
            <a:ext cx="8208912" cy="17331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ko-KR" sz="3600"/>
              <a:t>Ona amata lea e Filipo i le mau o le Tusi Paia, ma taʻu atu iā te ia le tala lelei e uiga iā Iesu.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Galuega</a:t>
            </a:r>
            <a:r xmlns:a="http://schemas.openxmlformats.org/drawingml/2006/main">
              <a:rPr lang="s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8:</a:t>
            </a:r>
            <a:r xmlns:a="http://schemas.openxmlformats.org/drawingml/2006/main">
              <a:rPr lang="s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91 O le Upu a le Atua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429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m" altLang="ko-KR" sz="4400"/>
              <a:t>Ua Feiloai Saulo ia Iesu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357923" y="1959038"/>
            <a:ext cx="4786078" cy="38571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653216" y="143826"/>
            <a:ext cx="4053592" cy="6924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m" sz="4000">
                <a:solidFill>
                  <a:srgbClr val="ff0000"/>
                </a:solidFill>
              </a:rPr>
              <a:t>Su'ega ole aso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15394" y="9338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42785" y="6981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E fia aso ua mavae talu ona maliu Lasalo ina ua afio mai Iesu?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tasi le aso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lua aso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50895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tolu aso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fa aso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47299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m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altLang="ko-KR" lang="sm" sz="2800">
                <a:solidFill>
                  <a:srgbClr val="ff0000"/>
                </a:solidFill>
              </a:rPr>
              <a:t>tolu aso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2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m" altLang="ko-KR" sz="4000"/>
              <a:t>Upu o le asō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20560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3404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123061"/>
            <a:ext cx="8208912" cy="1732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ko-KR" sz="3600"/>
              <a:t>‘Ua pa‘ū o ia i le ‘ele‘ele ma fa‘alogo atu i le si‘ufofoga o fai mai ‘iā te ia, “Saulo, Saulo e, aiseā ‘ua e sauā mai ai ‘iā te a‘u?”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Galuega</a:t>
            </a:r>
            <a:r xmlns:a="http://schemas.openxmlformats.org/drawingml/2006/main">
              <a:rPr lang="s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</a:t>
            </a:r>
            <a:r xmlns:a="http://schemas.openxmlformats.org/drawingml/2006/main">
              <a:rPr lang="s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24662" y="5589240"/>
            <a:ext cx="9134632" cy="1066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Sa i ai le tagata e igoa ia Saulo na ita ia i latou o e talitonu ia Iesu, ma sa ita i le ekalesia.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7398" y="-27383"/>
            <a:ext cx="9144000" cy="547260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4274" y="5589240"/>
            <a:ext cx="9134646" cy="10001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Na matuā ʻinoʻino Saulo iā Iesu o lea na alu atu ai o ia i Tamaseko e puʻea le au Kerisiano.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104" y="-21952"/>
            <a:ext cx="9144000" cy="54671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094" y="5473005"/>
            <a:ext cx="9078915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 o latalata atu o ia i Tamaseko i lana malaga, na faafuasei ona susulu mai le malamalama mai le lagi ia te ia. Na ia faalogoina se leo, “Saulo, Saulo e, se a le mea ua e saua mai ai ia te au?”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552" y="1"/>
            <a:ext cx="9144000" cy="54730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466749"/>
            <a:ext cx="9134646" cy="13702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“Le Alii e, o ai ea oe?” o le fesili lea a Saulo. “O aʻu o Iesu, o lē ua e sauāina.” Na ofo Saulo ona o loo soifua Iesu. Sa ia manatu ua maliu Iesu.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4667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8576" y="4899105"/>
            <a:ext cx="9107238" cy="17950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 Saulo, o lē na feiloaʻi ma Iesu, na avea ma tagata fou. O lea na avea ai o ia ma Paulo le Aposetolo, o lē na galue malosi e talaʻi le tala lelei i Nuu Ese, ma tusia le tele o tusi o le Tusi Paia.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8186" y="1"/>
            <a:ext cx="9144000" cy="48691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m" altLang="ko-KR" sz="4000"/>
              <a:t>Lesona o le asō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53808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6842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00569" y="1124744"/>
            <a:ext cx="8512250" cy="3988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 Saulo o se tagata na sauāina le ekalesia, ae na taʻua o ia e le Atua o se aposetolo.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 Saulo, o lē na feiloaʻi ma Iesu, sa matuā ese lava lona olaga nai lo o le olaga muamua.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 a suiga ua e faia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talu ona e feiloai ia Iesu?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 i latou e feiloai ma Iesu e tatau ona ola i se olaga e ese mai i se isi lava olaga.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3809" y="239099"/>
            <a:ext cx="4053592" cy="5686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m" altLang="ko-KR" sz="3200"/>
              <a:t>O ai Iesu?</a:t>
            </a:r>
            <a:r xmlns:a="http://schemas.openxmlformats.org/drawingml/2006/main">
              <a:rPr lang="sm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14224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5739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ko-KR" sz="3600">
                <a:solidFill>
                  <a:srgbClr val="0070c0"/>
                </a:solidFill>
              </a:rPr>
              <a:t>Iesu o..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O Iesu o lē na te faamagalo atu i tagata leaga e pei o Saulo ma valaauina i latou ma tofia i latou e galulue.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m" altLang="ko-KR" sz="4000"/>
              <a:t>Su'ega ole aso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0501" y="11622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10363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Aiseā na alu atu ai Saulo i Tamaseko?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Ia pueina Kerisiano.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Ia fai sau malaga.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Ia faia se tapuaiga.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Ia folafola atu le talalelei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87402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en-US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lang="sm" altLang="ko-KR" sz="2800">
                <a:solidFill>
                  <a:srgbClr val="ff0000"/>
                </a:solidFill>
              </a:rPr>
              <a:t>Ia pueina Kerisiano.</a:t>
            </a:r>
            <a:endParaRPr xmlns:a="http://schemas.openxmlformats.org/drawingml/2006/main" lang="en-US" alt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m" altLang="ko-KR" sz="4000"/>
              <a:t>Upu o le asō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20560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3404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123061"/>
            <a:ext cx="8208912" cy="1732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ko-KR" sz="3600"/>
              <a:t>‘Ua pa‘ū o ia i le ‘ele‘ele ma fa‘alogo atu i le si‘ufofoga o fai mai ‘iā te ia, “Saulo, Saulo e, aiseā ‘ua e sauā mai ai ‘iā te a‘u?”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Galuega</a:t>
            </a:r>
            <a:r xmlns:a="http://schemas.openxmlformats.org/drawingml/2006/main">
              <a:rPr lang="s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</a:t>
            </a:r>
            <a:r xmlns:a="http://schemas.openxmlformats.org/drawingml/2006/main">
              <a:rPr lang="s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m" sz="4000"/>
              <a:t>Upu o le asō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6144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4365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228397"/>
            <a:ext cx="8208912" cy="44751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m" sz="3600"/>
              <a:t>‘Ua fetalai atu Iesu ‘iā te ia, “O a‘u nei o le toetū ma le ola;</a:t>
            </a:r>
            <a:endParaRPr xmlns:a="http://schemas.openxmlformats.org/drawingml/2006/main" altLang="ko-KR" lang="en-US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m" sz="3600"/>
              <a:t>o lē ola fo‘i ma fa‘atuatua mai ‘iā te a‘u, e lē oti lava ia e fa‘avavau. E te talitonu i lenei mea?"</a:t>
            </a:r>
            <a:endParaRPr xmlns:a="http://schemas.openxmlformats.org/drawingml/2006/main" altLang="ko-KR" lang="en-US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m" sz="3600"/>
              <a:t> </a:t>
            </a:r>
            <a:endParaRPr xmlns:a="http://schemas.openxmlformats.org/drawingml/2006/main" altLang="ko-KR" lang="en-US" sz="3600"/>
          </a:p>
          <a:p>
            <a:pPr lvl="0">
              <a:defRPr/>
            </a:pPr>
            <a:endParaRPr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Ioane</a:t>
            </a:r>
            <a:r xmlns:a="http://schemas.openxmlformats.org/drawingml/2006/main">
              <a:rPr altLang="en-US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11:</a:t>
            </a:r>
            <a:r xmlns:a="http://schemas.openxmlformats.org/drawingml/2006/main">
              <a:rPr altLang="en-US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25-26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92 O le Upu a le Atua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306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m" altLang="ko-KR" sz="4000"/>
              <a:t>O Panapa le uō lelei a Paulo.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357923" y="1959038"/>
            <a:ext cx="4786078" cy="38571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m" altLang="ko-KR" sz="4000"/>
              <a:t>Upu o le asō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30107" y="7944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5070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002266"/>
            <a:ext cx="8208912" cy="39393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ko-KR" sz="3600"/>
              <a:t>Ae na ave o ia e Panapa ma avatu i le ʻauaposetolo. ‘Ua ia ta‘u atu fo‘i ‘iā te i latou le iloa e Saulo i lana malaga i le Ali‘i, ma le fetalai mai o le Ali‘i ‘iā te ia, ma lona tala‘i atu ma le lē fefe i Tamaseko i le suafa o Iesu.</a:t>
            </a:r>
            <a:r xmlns:a="http://schemas.openxmlformats.org/drawingml/2006/main">
              <a:rPr lang="sm" altLang="en-US" sz="3600"/>
              <a:t> 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Galuega</a:t>
            </a:r>
            <a:r xmlns:a="http://schemas.openxmlformats.org/drawingml/2006/main">
              <a:rPr lang="s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9:27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2714" y="5780782"/>
            <a:ext cx="9134632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Ina ua uma ona feiloaʻi Paulo ma Iesu, sa ia manaʻo e feiloaʻi ma soo o Iesu.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7807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9294" y="5290468"/>
            <a:ext cx="9134646" cy="15561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Ae na fefefe soo o Iesu iā Paulo. Auā latou te leʻi iloa ina ua feiloaʻi Paulo ma Iesu, na avea o ia ma tagata talitonu iā Iesu.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446" y="14543"/>
            <a:ext cx="9140554" cy="51426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518" y="5805264"/>
            <a:ext cx="907891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Na fesoasoani Panapa iā Paulo. “Sa ia feiloai moni lava ia Iesu ma suia atoatoa!”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518" y="-20473"/>
            <a:ext cx="9137482" cy="582573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466749"/>
            <a:ext cx="9134646" cy="13702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‘Ua ‘ou va‘ai fo‘i ‘iā Paulo o tala‘i i Tamaseko, lea na alu atu ai e pu‘e le au Kerisiano! Sa faigofie ona faauo atu le au soo ma Paulo.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54" y="0"/>
            <a:ext cx="9134646" cy="54667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51520" y="5288340"/>
            <a:ext cx="8784976" cy="1558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Ina ua mavae lena, sa avea Panapa ma Paulo ma uo lelei ma faimalaga solo i le lalolagi e talai faatasi le talalelei.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2765" y="0"/>
            <a:ext cx="9144000" cy="5229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m" altLang="ko-KR" sz="4000"/>
              <a:t>Lesona o le asō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49477" y="10369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00569" y="1124744"/>
            <a:ext cx="8512250" cy="35025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 Paulo, o lē na sauāina le ekalesia, na feiloaʻi ma Iesu ma avea ma tagata fou, ae e leʻi talitonu tagata iā te ia.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Ae na saunia e le Atua Panapa ma faia o ia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 se tagata faigaluega lelei mo Paulo.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 le pei o Paulo ma Panapa, e tatau ona avea i tatou ma uō lelei o le faatuatua ma fesoasoani le tasi i le isi.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06463" y="173894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m" altLang="ko-KR" sz="3200"/>
              <a:t>O ai Iesu?</a:t>
            </a:r>
            <a:r xmlns:a="http://schemas.openxmlformats.org/drawingml/2006/main">
              <a:rPr lang="sm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095757" y="10683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ko-KR" sz="3600">
                <a:solidFill>
                  <a:srgbClr val="0070c0"/>
                </a:solidFill>
              </a:rPr>
              <a:t>Iesu..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Ua auina mai e Iesu ia i tatou se uo e mafai ona fesoasoani ia i tatou pe a tatou pagatia.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m" altLang="ko-KR" sz="4000"/>
              <a:t>Su'ega ole aso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5925885" y="11808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63928" y="8235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 ai na fesoasoani iā Paulo ma avea ma uō ina ua feagai o ia ma faafitauli?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Peteru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Ioane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50751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Panapa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Filipo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5800" y="4346766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sm" altLang="ko-KR" sz="2800">
                <a:solidFill>
                  <a:srgbClr val="ff0000"/>
                </a:solidFill>
              </a:rPr>
              <a:t>Panapa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74 O le Upu a le Atua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2129464"/>
            <a:ext cx="4176464" cy="209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m" altLang="ko-KR" sz="4400"/>
              <a:t>Le Liua o Iesu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39952" y="2060848"/>
            <a:ext cx="5004048" cy="37871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m" altLang="ko-KR" sz="4000"/>
              <a:t>Upu o le asō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30107" y="7944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5070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052736"/>
            <a:ext cx="8208912" cy="39389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ko-KR" sz="3600"/>
              <a:t>Ae na ave o ia e Panapa ma avatu i le ʻauaposetolo. ‘Ua ia ta‘u atu fo‘i ‘iā te i latou le iloa e Saulo i lana malaga i le Ali‘i, ma le fetalai mai o le Ali‘i ‘iā te ia, ma lona tala‘i atu ma le lē fefe i Tamaseko i le suafa o Iesu.</a:t>
            </a:r>
            <a:r xmlns:a="http://schemas.openxmlformats.org/drawingml/2006/main">
              <a:rPr lang="sm" altLang="en-US" sz="3600"/>
              <a:t> 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Galuega</a:t>
            </a:r>
            <a:r xmlns:a="http://schemas.openxmlformats.org/drawingml/2006/main">
              <a:rPr lang="s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9:27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93 O le Upu a le Atua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915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m" altLang="ko-KR" sz="4000"/>
              <a:t>Toreka, ua toe soifua mai.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29201" y="1959038"/>
            <a:ext cx="5027149" cy="39441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m" altLang="ko-KR" sz="4000"/>
              <a:t>Upu o le asō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7632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74100" y="11944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978651"/>
            <a:ext cx="8208912" cy="33864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ko-KR" sz="3600"/>
              <a:t>‘Ua ‘auina atu i latou uma e Peteru i fafo o le afeafe; ona tootuli lea o ia ma tatalo. ‘Ua liliu atu o ia i le fafine ‘ua oti, ‘ua fai atu, “Tapita e, tula‘i ia.” ‘Ua pupula ona mata, ‘ua va‘ai atu o ia ‘iā Peteru, ‘ona nofo ai lea o ia i luga.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Galuega</a:t>
            </a:r>
            <a:r xmlns:a="http://schemas.openxmlformats.org/drawingml/2006/main">
              <a:rPr lang="s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</a:t>
            </a:r>
            <a:r xmlns:a="http://schemas.openxmlformats.org/drawingml/2006/main">
              <a:rPr lang="s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2714" y="5780782"/>
            <a:ext cx="9134632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Sa i ai le tasi soo e igoa ia Toreka, o lē na te faia pea mea lelei ma fesoasoani i ē matitiva.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0"/>
            <a:ext cx="9144001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5812" y="5280308"/>
            <a:ext cx="9134646" cy="15567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 le taimi lenā na maʻi ai o ia ma oti ai. Sa faanoanoa tele ona tuaoi ma toe aumaia Peteru.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08518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9439" y="5457808"/>
            <a:ext cx="9078915" cy="13697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‘Ua taunu‘u atu Peteru, ‘ona fetagisi ai lea o i latou uma na fesoasoani ‘iā te ia, ma fa‘aali atu ‘ofu na ia maua o le meaalofa.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0"/>
            <a:ext cx="9144000" cy="5445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733256"/>
            <a:ext cx="9134646" cy="1065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‘Ua ‘auina atu i latou uma e Peteru i fafo o le afeafe; ‘ona ifo lea o ia i ona tulivae ma tatalo.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54" y="0"/>
            <a:ext cx="9134646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81" y="5229200"/>
            <a:ext cx="9107238" cy="13697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“Toreka e, tu ia i luga!” o le tala lea a Peteru. ‘Ua pupula ona mata, ‘ua nofo i luga ‘ua va‘ai atu ‘iā Peteru. I le vaai atu i lenei mea, ona fiafia ai lea o tagata uma ma e toatele tagata o lena nuu na talitonu ia Iesu.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20651" y="-99392"/>
            <a:ext cx="9144000" cy="525658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m" altLang="ko-KR" sz="4000"/>
              <a:t>Lesona o le asō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0501" y="11277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3539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00569" y="1124744"/>
            <a:ext cx="8512250" cy="42930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 Peteru o se soo o Iesu, ma sa mafai ona ia faia le mea na faia e Iesu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 o i ai o ia i lenei lalolagi.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m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Na taʻu atu e Iesu i ona soo o le a latou faia foʻi le mea lava e tasi na ia faia.</a:t>
            </a:r>
            <a:endParaRPr xmlns:a="http://schemas.openxmlformats.org/drawingml/2006/main" lang="en-US" altLang="ko-KR" sz="30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m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O i tatou o soo o Iesu.</a:t>
            </a:r>
            <a:endParaRPr xmlns:a="http://schemas.openxmlformats.org/drawingml/2006/main" lang="en-US" altLang="ko-KR" sz="30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m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E tatau ona tatou aʻoaʻoina ma manatua mea na faia e Iesu i lenei laueleele ma faia mea e tasi e pei o Iesu.</a:t>
            </a:r>
            <a:endParaRPr xmlns:a="http://schemas.openxmlformats.org/drawingml/2006/main" lang="en-US" altLang="ko-KR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04019" y="195625"/>
            <a:ext cx="4053592" cy="573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m" altLang="ko-KR" sz="3200"/>
              <a:t>O ai Iesu?</a:t>
            </a:r>
            <a:r xmlns:a="http://schemas.openxmlformats.org/drawingml/2006/main">
              <a:rPr lang="sm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2600" y="8642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6086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ko-KR" sz="3600">
                <a:solidFill>
                  <a:srgbClr val="0070c0"/>
                </a:solidFill>
              </a:rPr>
              <a:t>Iesu..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Ua tuuina atu e Iesu i ona soo le mana ina ia mafai ai ona latou folafola atu le talalelei.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m" sz="4000">
                <a:solidFill>
                  <a:srgbClr val="ff0000"/>
                </a:solidFill>
              </a:rPr>
              <a:t>Upu o le asō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49477" y="2384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127176"/>
            <a:ext cx="8208912" cy="22905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m" sz="3600"/>
              <a:t>O i inā na liua ai o ia i o latou luma. Ua pupula ona fofoga e pei o le la, ma ua paʻepaʻe ona ofu e pei o le malamalama.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Mataio</a:t>
            </a:r>
            <a:r xmlns:a="http://schemas.openxmlformats.org/drawingml/2006/main">
              <a:rPr altLang="en-US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17:</a:t>
            </a:r>
            <a:r xmlns:a="http://schemas.openxmlformats.org/drawingml/2006/main">
              <a:rPr altLang="en-US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m" altLang="ko-KR" sz="4000"/>
              <a:t>Su'ega ole aso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68443" y="70199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25112" y="108114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Ina ua alu atu Peteru i Toreka, sa faanoanoa tagata ma o le ā na latou faaali atu iā te ia?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 ofu na faia e Toreka.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Meaʻai na faia e Toreka.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le atalii o Toreka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Tusi a Toreka.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78873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en-US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lang="sm" altLang="ko-KR" sz="2800">
                <a:solidFill>
                  <a:srgbClr val="ff0000"/>
                </a:solidFill>
              </a:rPr>
              <a:t>O ofu na faia e Toreka.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4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m" altLang="ko-KR" sz="4000"/>
              <a:t>Upu o le asō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7632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74100" y="11944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050660"/>
            <a:ext cx="8208912" cy="33864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ko-KR" sz="3600"/>
              <a:t>‘Ua ‘auina atu i latou uma e Peteru i fafo o le afeafe; ona tootuli lea o ia ma tatalo. ‘Ua liliu atu o ia i le fafine ‘ua oti, ‘ua fai atu, “Tapita e, tula‘i ia.” ‘Ua pupula ona mata, ‘ua va‘ai atu o ia ‘iā Peteru, ‘ona nofo ai lea o ia i luga.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Galuega</a:t>
            </a:r>
            <a:r xmlns:a="http://schemas.openxmlformats.org/drawingml/2006/main">
              <a:rPr lang="s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</a:t>
            </a:r>
            <a:r xmlns:a="http://schemas.openxmlformats.org/drawingml/2006/main">
              <a:rPr lang="s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94 O le Upu a le Atua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306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m" altLang="ko-KR" sz="4000"/>
              <a:t>O Konelio, o se Nuuese ua Faaolaina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8"/>
          <a:srcRect l="10" t="40" r="30" b="170"/>
          <a:stretch>
            <a:fillRect/>
          </a:stretch>
        </p:blipFill>
        <p:spPr>
          <a:xfrm>
            <a:off x="4211960" y="1782107"/>
            <a:ext cx="4932040" cy="402744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7931" y="9945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m" altLang="ko-KR" sz="4000"/>
              <a:t>Upu o le asō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5225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138920"/>
            <a:ext cx="8208912" cy="2290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ko-KR" sz="3600"/>
              <a:t>Ua ofo le au faatuatua ua peritomeina o e na o mai faatasi ma Peteru, ona ua liligi ifo le meaalofa o le Agaga Paia i luga o nuu ese.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Galuega 10:</a:t>
            </a:r>
            <a:r xmlns:a="http://schemas.openxmlformats.org/drawingml/2006/main">
              <a:rPr lang="s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8" y="5085184"/>
            <a:ext cx="9134632" cy="16089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Sa i Kaisareia le tagata e igoa ia Konelio, o le ta‘ita‘i‘au i le ‘au e ta‘ua o le ‘au a Italia.</a:t>
            </a:r>
            <a:endParaRPr xmlns:a="http://schemas.openxmlformats.org/drawingml/2006/main" lang="en-US" altLang="ko-KR" sz="25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sm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O ia ma lona aiga uma sa faamaoni ma matataʻu i le Atua; na ia foaʻi tele atu iā i latou o loo manaʻomia le fesoasoani, ma tatalo e lē aunoa i le Atua.</a:t>
            </a:r>
            <a:endParaRPr xmlns:a="http://schemas.openxmlformats.org/drawingml/2006/main" lang="en-US" altLang="ko-KR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110" t="160" r="110" b="100"/>
          <a:stretch>
            <a:fillRect/>
          </a:stretch>
        </p:blipFill>
        <p:spPr>
          <a:xfrm>
            <a:off x="-2715" y="-1"/>
            <a:ext cx="9146715" cy="50851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4274" y="5375344"/>
            <a:ext cx="9134646" cy="15569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 se tasi aso, na faalogo ai Konelio i le siʻufofoga o le Atua a o tatalo. “Auina atu tagata ia avea ma tagata e igoa ia Peteru.”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90" t="30" r="90" b="160"/>
          <a:stretch>
            <a:fillRect/>
          </a:stretch>
        </p:blipFill>
        <p:spPr>
          <a:xfrm>
            <a:off x="0" y="-1"/>
            <a:ext cx="9151104" cy="53732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657671"/>
            <a:ext cx="9078915" cy="11793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I lenā taimi, na vaaia ai foʻi e Peteru se faaaliga i le tatalo. Na avatu e le Atua iā te ia manu mai le lagi e lē mafai e tagata Iutaia ona ʻai ma faatonuina o ia e ʻai.</a:t>
            </a:r>
            <a:r xmlns:a="http://schemas.openxmlformats.org/drawingml/2006/main">
              <a:rPr lang="sm" altLang="en-US" sz="24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m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“Aua ne’i ta’ua se mea leaga ua faamamāina e le Atua.”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-1"/>
            <a:ext cx="9144000" cy="565767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4" y="5288340"/>
            <a:ext cx="9134646" cy="1558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Mulimuli ane, na mulimuli atu Peteru i tagata na aauina atu e Konelio ma alu i le fale o Konelio.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20" t="160" r="20" b="200"/>
          <a:stretch>
            <a:fillRect/>
          </a:stretch>
        </p:blipFill>
        <p:spPr>
          <a:xfrm>
            <a:off x="0" y="-1"/>
            <a:ext cx="9144000" cy="515719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9050" y="5309900"/>
            <a:ext cx="9107238" cy="15557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Sa talai atu e Peteru ia i latou Iesu ma le talalelei ia Konelio ma lona aiga. Ona afio ifo lea o le Agaga Paia i luga o i latou. Na ia iloa e ala i le tilotilo i lenei mea; "E oo lava i nuu ese e mafai ona faaolaina pe afai latou te talitonu ia Iesu!"</a:t>
            </a:r>
            <a:endParaRPr xmlns:a="http://schemas.openxmlformats.org/drawingml/2006/main" lang="en-US" altLang="ko-KR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l="10" t="40" r="30" b="170"/>
          <a:stretch>
            <a:fillRect/>
          </a:stretch>
        </p:blipFill>
        <p:spPr>
          <a:xfrm>
            <a:off x="0" y="-248"/>
            <a:ext cx="9144000" cy="51574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m" altLang="ko-KR" sz="4000"/>
              <a:t>Lesona o le asō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75355" y="10369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7236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23528" y="1124744"/>
            <a:ext cx="8663919" cy="3712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m" altLang="ko-KR" sz="3400">
                <a:solidFill>
                  <a:schemeClr val="tx1">
                    <a:lumMod val="65000"/>
                    <a:lumOff val="35000"/>
                  </a:schemeClr>
                </a:solidFill>
              </a:rPr>
              <a:t>Sa manatu Peteru e na o Iutaia e mafai ona talitonu ia Iesu ma faaolaina.</a:t>
            </a:r>
            <a:endParaRPr xmlns:a="http://schemas.openxmlformats.org/drawingml/2006/main" lang="en-US" altLang="ko-KR" sz="34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m" altLang="ko-KR" sz="3400">
                <a:solidFill>
                  <a:schemeClr val="tx1">
                    <a:lumMod val="65000"/>
                    <a:lumOff val="35000"/>
                  </a:schemeClr>
                </a:solidFill>
              </a:rPr>
              <a:t>Ae o le talalelei a le Atua e leai se faailoga tagata i tagata uma o le lalolagi.</a:t>
            </a:r>
            <a:endParaRPr xmlns:a="http://schemas.openxmlformats.org/drawingml/2006/main" lang="en-US" altLang="ko-KR" sz="34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m" altLang="ko-KR" sz="3400">
                <a:solidFill>
                  <a:schemeClr val="tx1">
                    <a:lumMod val="65000"/>
                    <a:lumOff val="35000"/>
                  </a:schemeClr>
                </a:solidFill>
              </a:rPr>
              <a:t>E tatau ona tatou talai atu le talalelei i tagata uma i le lalolagi ina ia mafai ona faaolaina i latou.</a:t>
            </a:r>
            <a:endParaRPr xmlns:a="http://schemas.openxmlformats.org/drawingml/2006/main" lang="en-US" altLang="ko-KR" sz="3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‘Ua ‘ave fo‘i e Iesu Peteru, ma Iakopo ma Ioane, ‘ua ta‘ita‘iina atu fo‘i e ia ‘iā te i latou i le mauga maualuga na o i latou.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933" y="0"/>
            <a:ext cx="9175579" cy="5672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145993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m" altLang="ko-KR" sz="3200"/>
              <a:t>O ai Iesu?</a:t>
            </a:r>
            <a:r xmlns:a="http://schemas.openxmlformats.org/drawingml/2006/main">
              <a:rPr lang="sm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0501" y="6472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ko-KR" sz="3600">
                <a:solidFill>
                  <a:srgbClr val="0070c0"/>
                </a:solidFill>
              </a:rPr>
              <a:t>Iesu..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Ua tuuina atu e Iesu le faaolataga i tagata uma e talitonu ia te ia, e tusa lava po o le a le atunuu po o le tulaga.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m" altLang="ko-KR" sz="4000">
                <a:solidFill>
                  <a:srgbClr val="ff0000"/>
                </a:solidFill>
              </a:rPr>
              <a:t>Su'ega ole aso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5959133" y="11779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76868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 le ā le faaaliga na vaaia e Peteru a o tatalo?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Ua afio ifo Iesu mai le lagi.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Tusi Paia ua alu ifo mai le lagi.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Agelu o ifo mai le lagi.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 manu e le mafai e tagata Iutaia ona 'ai na sau mai le lagi.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01040" y="5138028"/>
            <a:ext cx="871296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sm" altLang="ko-KR" sz="2800">
                <a:solidFill>
                  <a:srgbClr val="ff0000"/>
                </a:solidFill>
              </a:rPr>
              <a:t>O manu e le mafai e tagata Iutaia ona 'ai na sau mai le lagi.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5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7931" y="9945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m" altLang="ko-KR" sz="4000"/>
              <a:t>Upu o le asō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5225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282936"/>
            <a:ext cx="8208912" cy="2290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ko-KR" sz="3600"/>
              <a:t>Ua ofo le au faatuatua ua peritomeina o e na o mai faatasi ma Peteru, ona ua liligi ifo le meaalofa o le Agaga Paia i luga o nuu ese.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Galuega 10:</a:t>
            </a:r>
            <a:r xmlns:a="http://schemas.openxmlformats.org/drawingml/2006/main">
              <a:rPr lang="s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95 O le Upu a le Atua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915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m" altLang="ko-KR" sz="4000"/>
              <a:t>Pese Viiga</a:t>
            </a:r>
            <a:endParaRPr xmlns:a="http://schemas.openxmlformats.org/drawingml/2006/main" lang="en-US" altLang="ko-KR" sz="4000"/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m" altLang="ko-KR" sz="4000"/>
              <a:t>e oo lava i le falepuipui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064474" y="2060848"/>
            <a:ext cx="5079526" cy="38194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213623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m" altLang="ko-KR" sz="4000"/>
              <a:t>Upu o le asō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1643" y="4958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556792"/>
            <a:ext cx="8208912" cy="22894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ko-KR" sz="3600"/>
              <a:t>Pe tusa o le tulua o po ma ao, sa tatalo ma usu atu ai Paulo ma Sila i viiga i le Atua, ma sa faalogologo atu foi isi pagota ia te i laua.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Galuega</a:t>
            </a:r>
            <a:r xmlns:a="http://schemas.openxmlformats.org/drawingml/2006/main">
              <a:rPr lang="s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16:</a:t>
            </a:r>
            <a:r xmlns:a="http://schemas.openxmlformats.org/drawingml/2006/main">
              <a:rPr lang="s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326" y="5473005"/>
            <a:ext cx="9134632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Sa faia e Paulo ma Sila le mea sili latou te mafaia e talai atu ai le talalelei i Filipi. Kae ko tino kolā ne takalia‵lia ki ei ne ‵ta ne latou a Paulo mo Sila kae ‵pei ki te falepuipui.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5004048" cy="547300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l="30" r="60"/>
          <a:stretch>
            <a:fillRect/>
          </a:stretch>
        </p:blipFill>
        <p:spPr>
          <a:xfrm>
            <a:off x="4572000" y="0"/>
            <a:ext cx="4565958" cy="545105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122" y="5805264"/>
            <a:ext cx="91346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Sa tatalo ma vivii atu Paulo ma Sila i le Atua e oo lava i le falepuipui. Na faalogo tagata uma i le falepuipui i lenei mea.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66124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1533" y="5042118"/>
            <a:ext cx="9078915" cy="1794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Ona faafuasei lea ona oo mai o se mafuie tele ma matala uma ai faitotoa o le falepuipui. Sa popole tele le leoleo o le falepuipui ona sa ia manatu ua sosola pagota.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"/>
            <a:ext cx="9144000" cy="50131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733256"/>
            <a:ext cx="9134646" cy="941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Na alaga atu Paulo, “Aua e te popole! Ua matou i ai uma iinei!” “Le Alii e, o le a se mea e tatau ona ou faia ina ia faaolaina ai au?” O le fesili lea a le leoleo falepuipui.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54" y="-99392"/>
            <a:ext cx="9144000" cy="56886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524" y="5042118"/>
            <a:ext cx="9107238" cy="1794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"Talitonu i le Alii o Iesu, ona faaolaina ai lea o oe ma lou aiga!" O lea lava itula o le po na ‘ave ai i latou e le leoleo o le falepuipui ma fufulu o latou manu‘a; ona papatisoina loa lea o ia ma lona aiga uma.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494116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9739" y="5311848"/>
            <a:ext cx="9134632" cy="15537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 i inā na liua ai o ia i o latou luma. Ua pupula ona fofoga e pei o le la, ma ua paʻepaʻe ona ofu e pei o le malamalama.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2466" y="1"/>
            <a:ext cx="9146466" cy="53012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m" altLang="ko-KR" sz="4000"/>
              <a:t>Lesona o le asō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0501" y="10075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10075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23528" y="910440"/>
            <a:ext cx="8663919" cy="45073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m" altLang="ko-KR" sz="2900">
                <a:solidFill>
                  <a:schemeClr val="tx1">
                    <a:lumMod val="65000"/>
                    <a:lumOff val="35000"/>
                  </a:schemeClr>
                </a:solidFill>
              </a:rPr>
              <a:t>E lei faanoanoa Paulo ma Sila ma tatalo ma vivii atu.</a:t>
            </a:r>
            <a:endParaRPr xmlns:a="http://schemas.openxmlformats.org/drawingml/2006/main" lang="en-US" altLang="ko-KR" sz="29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m" altLang="ko-KR" sz="2900">
                <a:solidFill>
                  <a:schemeClr val="tx1">
                    <a:lumMod val="65000"/>
                    <a:lumOff val="35000"/>
                  </a:schemeClr>
                </a:solidFill>
              </a:rPr>
              <a:t>e ui lava ina sasaina i latou i le oti.</a:t>
            </a:r>
            <a:endParaRPr xmlns:a="http://schemas.openxmlformats.org/drawingml/2006/main" lang="en-US" altLang="ko-KR" sz="29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m" altLang="ko-KR" sz="2900">
                <a:solidFill>
                  <a:schemeClr val="tx1">
                    <a:lumMod val="65000"/>
                    <a:lumOff val="35000"/>
                  </a:schemeClr>
                </a:solidFill>
              </a:rPr>
              <a:t>Ona tatala lea e le Atua le faitotoa o le falepuipui ma tuu atu ia i latou se avanoa e talai atu ai le talalelei</a:t>
            </a:r>
            <a:endParaRPr xmlns:a="http://schemas.openxmlformats.org/drawingml/2006/main" lang="en-US" altLang="ko-KR" sz="29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m" altLang="ko-KR" sz="2900">
                <a:solidFill>
                  <a:schemeClr val="tx1">
                    <a:lumMod val="65000"/>
                    <a:lumOff val="35000"/>
                  </a:schemeClr>
                </a:solidFill>
              </a:rPr>
              <a:t>i le leoleo o le falepuipui ma lona aiga.</a:t>
            </a:r>
            <a:endParaRPr xmlns:a="http://schemas.openxmlformats.org/drawingml/2006/main" lang="en-US" altLang="ko-KR" sz="29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m" altLang="ko-KR" sz="2900">
                <a:solidFill>
                  <a:schemeClr val="tx1">
                    <a:lumMod val="65000"/>
                    <a:lumOff val="35000"/>
                  </a:schemeClr>
                </a:solidFill>
              </a:rPr>
              <a:t>E i ai foi taimi tatou te oo ai i faafitauli.</a:t>
            </a:r>
            <a:endParaRPr xmlns:a="http://schemas.openxmlformats.org/drawingml/2006/main" lang="en-US" altLang="ko-KR" sz="29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m" altLang="ko-KR" sz="2900">
                <a:solidFill>
                  <a:schemeClr val="tx1">
                    <a:lumMod val="65000"/>
                    <a:lumOff val="35000"/>
                  </a:schemeClr>
                </a:solidFill>
              </a:rPr>
              <a:t>Ma afai e te le tuuina oe i lalo ma agai atu i le tatalo ma le viiga, o le a faasaoina oe e le Atua</a:t>
            </a:r>
            <a:endParaRPr xmlns:a="http://schemas.openxmlformats.org/drawingml/2006/main" lang="en-US" altLang="ko-KR" sz="29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m" altLang="ko-KR" sz="2900">
                <a:solidFill>
                  <a:schemeClr val="tx1">
                    <a:lumMod val="65000"/>
                    <a:lumOff val="35000"/>
                  </a:schemeClr>
                </a:solidFill>
              </a:rPr>
              <a:t>i se auala ofoofogia.</a:t>
            </a:r>
            <a:endParaRPr xmlns:a="http://schemas.openxmlformats.org/drawingml/2006/main" lang="en-US" altLang="ko-KR" sz="29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173894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m" altLang="ko-KR" sz="3200"/>
              <a:t>O ai Iesu?</a:t>
            </a:r>
            <a:r xmlns:a="http://schemas.openxmlformats.org/drawingml/2006/main">
              <a:rPr lang="sm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8642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14224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ko-KR" sz="3600">
                <a:solidFill>
                  <a:srgbClr val="0070c0"/>
                </a:solidFill>
              </a:rPr>
              <a:t>Iesu..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Ua tuuina mai e Iesu ia te au le mana e manumalo ai i faigata ma faigata uma.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m" altLang="ko-KR" sz="4000"/>
              <a:t>Su'ega ole aso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48603" y="118352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 le a le mea na faia e Paulo ma Sila i le falepuipui??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Sa latou fetagisi.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Sa latou aioi atu mo lo latou ola.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Sa latou le fiafia.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Sa latou tatalo ma usu viiga.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sm" altLang="ko-KR" sz="2800">
                <a:solidFill>
                  <a:srgbClr val="ff0000"/>
                </a:solidFill>
              </a:rPr>
              <a:t>Sa latou tatalo ma usu viiga.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6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213623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m" altLang="ko-KR" sz="4000"/>
              <a:t>Upu o le asō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1643" y="4958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143956"/>
            <a:ext cx="8208912" cy="22850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ko-KR" sz="3600"/>
              <a:t>Pe tusa o le tulua o po ma ao, sa tatalo ma usu atu ai Paulo ma Sila i viiga i le Atua, ma sa faalogologo atu foi isi pagota ia te i laua.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Galuega</a:t>
            </a:r>
            <a:r xmlns:a="http://schemas.openxmlformats.org/drawingml/2006/main">
              <a:rPr lang="s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16:</a:t>
            </a:r>
            <a:r xmlns:a="http://schemas.openxmlformats.org/drawingml/2006/main">
              <a:rPr lang="s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96 O le Upu a le Atua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915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m" altLang="ko-KR" sz="4000"/>
              <a:t>Na folafola atu e Paulo le Tala Lelei i le Tupu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267355" y="1959038"/>
            <a:ext cx="4876645" cy="382529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m" altLang="ko-KR" sz="4000"/>
              <a:t>Upu o le asō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133499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05576" y="3965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52238" y="1420265"/>
            <a:ext cx="8208912" cy="28259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ko-KR" sz="3600"/>
              <a:t>‘Ona tali atu lea o Paulo, “Se taimi pu‘upu‘u pe umi lava, ‘ou te ‘ai‘oi atu i le Atua, ‘ina ‘ia lē gata ‘iā te oe, a o i latou uma o ē fa‘alogo mai ‘iā te a‘u i le asō, ‘ia fa‘apei o a‘u nei, se‘i vaganā ai nei noanoataga.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Galuega</a:t>
            </a:r>
            <a:r xmlns:a="http://schemas.openxmlformats.org/drawingml/2006/main">
              <a:rPr lang="s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26:</a:t>
            </a:r>
            <a:r xmlns:a="http://schemas.openxmlformats.org/drawingml/2006/main">
              <a:rPr lang="s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29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4" y="5473005"/>
            <a:ext cx="9134632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Sa talai atu e Paulo le talalelei ma iu ai ina avea ma se pagota i Ierusalema. Na fesili le Tupu o Akeripa e uiga i agasala a le pagota o Paulo.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36512" y="0"/>
            <a:ext cx="9180512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7606" y="5310788"/>
            <a:ext cx="9134646" cy="1554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“Ua ia te oe le faatagaga e te tautala ai mo oe lava!” Na tuu atu e Akeripa se taimi mo Paulo e amata ai lana puipuiga.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2190"/>
            <a:ext cx="9144000" cy="528901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542" y="5450997"/>
            <a:ext cx="9078915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Na faaaoga e Paulo le avanoa e talai atu ai le talalelei. "Le tupu e, ou te faamoemoe ia avea oe e pei o aʻu vagana ai nei filifili!"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22008"/>
            <a:ext cx="9144000" cy="52071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805264"/>
            <a:ext cx="91346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 lei maua e le tupu se agasala ia Paulo. Sa manao Paulo e alu i Roma ma talai atu le talalelei i le Emeperoa.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24279"/>
            <a:ext cx="9144000" cy="57809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9589" y="5805264"/>
            <a:ext cx="91440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‘Ona fa‘aali mai lea o Mose ma Elia i o latou luma, o lo‘o talanoa ma Iesu.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9391" y="6656"/>
            <a:ext cx="8973879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81" y="5487068"/>
            <a:ext cx="9107238" cy="13690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Mulimuli ane, na talosaga atu Paulo i le emeperoa o Roma. I le avea ai o se pagota, na oso ai Paulo i luga o le vaa e alu atu i le emeperoa o Roma.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6864"/>
            <a:ext cx="9144000" cy="55003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m" altLang="ko-KR" sz="4000"/>
              <a:t>Lesona o le asō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67150" y="132390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25112" y="71688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240040" y="1142270"/>
            <a:ext cx="8663919" cy="3989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 Paulo o se pagota, ae sa ia folafola atu le talalelei ma le faamaualuga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 luma o le tupu o lona lava faamasinoga.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Ona sa ia le ma i le talalelei, ma sa ia talitonu o se upumoni faamaualuga.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E tatau ona tatou mafaia ona folafola atu ma le mautinoa ma le lototele le Talalelei a Iesu soo se tasi tatou te feiloai i ai.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1418" y="234969"/>
            <a:ext cx="4053592" cy="5727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m" altLang="ko-KR" sz="3200"/>
              <a:t>O ai Iesu ?</a:t>
            </a:r>
            <a:r xmlns:a="http://schemas.openxmlformats.org/drawingml/2006/main">
              <a:rPr lang="sm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120560" y="6560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ko-KR" sz="3600">
                <a:solidFill>
                  <a:srgbClr val="0070c0"/>
                </a:solidFill>
              </a:rPr>
              <a:t>Iesu..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E sili atu le maualuga o Iesu nai lo le tagata sili ona maualuga i le lalolagi.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2697" y="242816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m" altLang="ko-KR" sz="4000"/>
              <a:t>Su'ega ole aso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175355" y="7726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89806" y="6146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 le a le mea na faia e Paulo ina ua tuu atu e le tupu o le faamasinoga o Paulo ia te ia le avanoa e tautala ai?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Na ia folafola atu le Tala Lelei a Iesu.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Na ia tuuaia se tagata leaga.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Na ia talosagaina lona tatalaina.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Sa ia tatalo ma usu viiga.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34549" y="27809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en-US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lang="sm" altLang="ko-KR" sz="2800">
                <a:solidFill>
                  <a:srgbClr val="ff0000"/>
                </a:solidFill>
              </a:rPr>
              <a:t>Na ia folafola atu le Tala Lelei a Iesu.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7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m" altLang="ko-KR" sz="4000"/>
              <a:t>Upu o le asō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133499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05576" y="3965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52238" y="1420265"/>
            <a:ext cx="8208912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ko-KR" sz="3600"/>
              <a:t>‘Ona tali atu lea o Paulo, “Se taimi pu‘upu‘u pe umi lava, ‘ou te ‘ai‘oi atu i le Atua, ‘ina ‘ia lē gata ‘iā te oe, a o i latou uma o ē fa‘alogo mai ‘iā te a‘u i le asō, ‘ia fa‘apei o a‘u nei, se‘i vaganā ai nei noanoataga.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Galuega</a:t>
            </a:r>
            <a:r xmlns:a="http://schemas.openxmlformats.org/drawingml/2006/main">
              <a:rPr lang="s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26:</a:t>
            </a:r>
            <a:r xmlns:a="http://schemas.openxmlformats.org/drawingml/2006/main">
              <a:rPr lang="s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29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97 O le Upu a le Atua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306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m" altLang="ko-KR" sz="4000"/>
              <a:t>Ua goto le Vaa!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748890" y="1959038"/>
            <a:ext cx="5395110" cy="388843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4120" y="208806"/>
            <a:ext cx="4053592" cy="694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m" altLang="ko-KR" sz="4000"/>
              <a:t>Upu o le asō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820270"/>
            <a:ext cx="8208912" cy="228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ko-KR" sz="3600"/>
              <a:t>ma fai atu, ‘Aua e te fefe, Paulo. E tatau ona e tu i luma o Kaisara; ma ua foaiina atu ma le agalelei e le Atua ia te outou ola o i latou uma o e folau faatasi ma outou.'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Galuega</a:t>
            </a:r>
            <a:r xmlns:a="http://schemas.openxmlformats.org/drawingml/2006/main">
              <a:rPr lang="s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27:</a:t>
            </a:r>
            <a:r xmlns:a="http://schemas.openxmlformats.org/drawingml/2006/main">
              <a:rPr lang="s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889" y="5805264"/>
            <a:ext cx="913463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Na ave Paulo i Roma i le vaa faatasi ma isi pagota.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0851" y="-19487"/>
            <a:ext cx="9144000" cy="582475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252" y="5661248"/>
            <a:ext cx="913464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Ae ui i lea, sa lamatia le vaa i le goto ona o le afa. Sa gatete tagata uma i le fefe.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6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5085" y="5805264"/>
            <a:ext cx="907891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Na tatalo Paulo i le Atua ma taʻu atu i tagata. "Aua e te fefe, na fetalai mai le Atua e leai se tasi e oti."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-4197"/>
            <a:ext cx="9144000" cy="56654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711" y="5883621"/>
            <a:ext cx="9134646" cy="9438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Na faapea mai le siʻufofoga mai le ao, “O loʻu Atalii pele lenā; ‘ua ‘ou fiafia lava ‘iā te ia. Faalogo ia te ia!”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38810" y="2902"/>
            <a:ext cx="8109783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805264"/>
            <a:ext cx="91346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Ua goto le vaa, ae e pei ona fai mai Paulo, e mafai e tagata uma ona tulaueleele i le motu e aunoa ma se oti e tasi.</a:t>
            </a:r>
            <a:r xmlns:a="http://schemas.openxmlformats.org/drawingml/2006/main">
              <a:rPr lang="s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677" y="1"/>
            <a:ext cx="9144000" cy="58052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762" y="5661248"/>
            <a:ext cx="910723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Na folafola atu e Paulo Iesu i le motu ma avatu le viiga i le Atua.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8381" y="1"/>
            <a:ext cx="9144000" cy="56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9843" y="189652"/>
            <a:ext cx="4053592" cy="6942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m" altLang="ko-KR" sz="4000"/>
              <a:t>Lesona o le asō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83439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76868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23528" y="1215572"/>
            <a:ext cx="8663919" cy="39926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Sa tatalo Paulo, ma faalaeiau isi, e oo lava i taimi o puapuaga o le a goto le vaa.</a:t>
            </a:r>
            <a:r xmlns:a="http://schemas.openxmlformats.org/drawingml/2006/main">
              <a:rPr lang="sm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 le iʻuga, na faʻaolaina i latou uma,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e pei lava ona fai mai Paulo.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 tagata o le Atua e nafa ma le faaooina atu o le finagalo o le Atua i le lalolagi e ala i le tatalo ma le tala lelei o le faaolataga a le Atua.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209584"/>
            <a:ext cx="4053592" cy="5695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m" altLang="ko-KR" sz="3200"/>
              <a:t>O ai Iesu?</a:t>
            </a:r>
            <a:r xmlns:a="http://schemas.openxmlformats.org/drawingml/2006/main">
              <a:rPr lang="sm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8506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13582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ko-KR" sz="3600">
                <a:solidFill>
                  <a:srgbClr val="0070c0"/>
                </a:solidFill>
              </a:rPr>
              <a:t>Iesu o..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O Iesu e ona le ola uma o le lalolagi. E leai se mea e mate e aunoa ma lana faatagaga.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m" altLang="ko-KR" sz="4000"/>
              <a:t>Su'ega ole aso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75355" y="3275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7292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 le a le mea na faia e Paulo ina ua fetaiai le vaa ma le afa?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Na tagi o ia.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Na oso i le sami.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Na ia tau faasaga i le pailate.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Na ia tatalo i le Atua.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10992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sm" altLang="ko-KR" sz="2800">
                <a:solidFill>
                  <a:srgbClr val="ff0000"/>
                </a:solidFill>
              </a:rPr>
              <a:t>Na ia tatalo i le Atua.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8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4120" y="208806"/>
            <a:ext cx="4053592" cy="694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m" altLang="ko-KR" sz="4000"/>
              <a:t>Upu o le asō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820270"/>
            <a:ext cx="8208912" cy="228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ko-KR" sz="3600"/>
              <a:t>ua faapea atu, Aua e te fefe, Paulo. E tatau ona e tu i luma o Kaisara; ma ua foaiina atu ma le agalelei e le Atua ia te outou ola o i latou uma o e folau faatasi ma outou.'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Galuega</a:t>
            </a:r>
            <a:r xmlns:a="http://schemas.openxmlformats.org/drawingml/2006/main">
              <a:rPr lang="s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27:</a:t>
            </a:r>
            <a:r xmlns:a="http://schemas.openxmlformats.org/drawingml/2006/main">
              <a:rPr lang="s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4"/>
            <a:ext cx="30818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98 O le Upu a le Atua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306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m" altLang="ko-KR" sz="4000"/>
              <a:t>O le Olega a Paulo mo Onesemo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751888" y="1988840"/>
            <a:ext cx="5400526" cy="383114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2538" y="200835"/>
            <a:ext cx="4053592" cy="692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m" altLang="ko-KR" sz="4000"/>
              <a:t>Upu o le asō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53724" y="76556"/>
            <a:ext cx="91128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928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204864"/>
            <a:ext cx="8208912" cy="1736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ko-KR" sz="3600"/>
              <a:t>‘Ou te ‘ai‘oi atu ‘iā te oe mo lo‘u atali‘i o Onesemo, o lē na fai ma o‘u atali‘i a o ‘ou noanoatia.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Filemoni</a:t>
            </a:r>
            <a:r xmlns:a="http://schemas.openxmlformats.org/drawingml/2006/main">
              <a:rPr lang="s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1:10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889" y="5345753"/>
            <a:ext cx="9134632" cy="15579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 Onesemo o se auauna a Filemoni. Ae na sola ese o ia e aunoa ma se faatagaga a lona matai i Roma.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479" y="1"/>
            <a:ext cx="9144000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8873" y="5440214"/>
            <a:ext cx="9134646" cy="13682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Na feiloaʻi Onesemo ma Paulo o lē na faafalepuipuiina i Roma. Sa talai atu e Paulo le talalelei ia te ia, ma sa oo ina talitonu o ia ia Iesu.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8873" y="1"/>
            <a:ext cx="9144000" cy="54402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762" y="5463395"/>
            <a:ext cx="9107238" cy="1373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‘Ua fa‘alogo i latou i lenei mea, ‘ona latou fa‘apa‘ū faō ai lea i le ‘ele‘ele, ma le matata‘u. Na fetalai Iesu, “Aua e te fefe.” ‘Ua latou tepa a‘e i luga, ‘ua lē iloa atu e i latou se isi, na o Iesu lava.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4287"/>
            <a:ext cx="9144000" cy="54595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445224"/>
            <a:ext cx="9078915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Sa fai atu Paulo ia Onesemo e toe foi atu i lona matai o Filemoni ma ole atu mo se faamagaloga. Ma sa fai atu Paulo ia Onesemo e ola o se tagata talitonu ia Iesu.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"/>
            <a:ext cx="9144000" cy="5445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805264"/>
            <a:ext cx="913464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Sa popole Onesemo. Auā o le taimi lenā na fasiotia ai e lē e ana le auauna na sola.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592" y="-14047"/>
            <a:ext cx="9144000" cy="58193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Na tusia e Paulo se tusi mo Onesemo i lona matai, o Filemoni, ina ia faamagalo o ia. O lenei tusi o le 'Filemoni' i le Tusi Paia.</a:t>
            </a:r>
            <a:r xmlns:a="http://schemas.openxmlformats.org/drawingml/2006/main">
              <a:rPr lang="s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r="10"/>
          <a:stretch>
            <a:fillRect/>
          </a:stretch>
        </p:blipFill>
        <p:spPr>
          <a:xfrm>
            <a:off x="3995936" y="-99391"/>
            <a:ext cx="5148064" cy="547260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l="20"/>
          <a:stretch>
            <a:fillRect/>
          </a:stretch>
        </p:blipFill>
        <p:spPr>
          <a:xfrm>
            <a:off x="32661" y="1994517"/>
            <a:ext cx="3963275" cy="33843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50331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m" altLang="ko-KR" sz="4000"/>
              <a:t>Lesona o le asō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228184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23528" y="1215572"/>
            <a:ext cx="8663919" cy="39926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Na toe fesootai e Paulo le sootaga malepelepe i le va o Onesemo ma Filemoni. Na talosaga atu le Onesemo ia Filemoni mo se faamagaloga, ma sa faamagalo e Filemoni ia Onesemo.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E tatau ona tatou ole atu mo se faamagaloga pe a tatou faia se mea sese.</a:t>
            </a:r>
            <a:r xmlns:a="http://schemas.openxmlformats.org/drawingml/2006/main">
              <a:rPr lang="sm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Ma afai ua faia e se tasi se mea sese ia i tatou, e tatau ona tatou faamagalo atu ia i latou.</a:t>
            </a:r>
            <a:r xmlns:a="http://schemas.openxmlformats.org/drawingml/2006/main">
              <a:rPr lang="sm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 le talitonuga lenā o tagata iā Iesu.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2778" y="227979"/>
            <a:ext cx="4053592" cy="570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m" altLang="ko-KR" sz="3200"/>
              <a:t>O ai Iesu?</a:t>
            </a:r>
            <a:r xmlns:a="http://schemas.openxmlformats.org/drawingml/2006/main">
              <a:rPr lang="sm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0501" y="9667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ko-KR" sz="3600">
                <a:solidFill>
                  <a:srgbClr val="0070c0"/>
                </a:solidFill>
              </a:rPr>
              <a:t>Iesu..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E aumaia e Iesu le filemu ma le faaleleiga pe a iai misa ma misa.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7743" y="26994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m" altLang="ko-KR" sz="4000"/>
              <a:t>Su'ega ole aso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0486" y="12436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25896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 ai na feiloaʻi i ai Onesemo i Roma ina ua sola ese mai lona matai o Filemoni?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Peteru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Ioane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Panapa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Paulo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sm" altLang="ko-KR" sz="2800">
                <a:solidFill>
                  <a:srgbClr val="ff0000"/>
                </a:solidFill>
              </a:rPr>
              <a:t>Paulo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9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2538" y="200835"/>
            <a:ext cx="4053592" cy="692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m" altLang="ko-KR" sz="4000"/>
              <a:t>Upu o le asō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53724" y="76556"/>
            <a:ext cx="91128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928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204864"/>
            <a:ext cx="8208912" cy="1736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ko-KR" sz="3600"/>
              <a:t>‘Ou te ‘ai‘oi atu ‘iā te oe mo lo‘u atali‘i o Onesemo, o lē na fai ma o‘u atali‘i a o ‘ou noanoatia.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Filemoni</a:t>
            </a:r>
            <a:r xmlns:a="http://schemas.openxmlformats.org/drawingml/2006/main">
              <a:rPr lang="s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1:10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99 O le Upu a le Atua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306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m" altLang="ko-KR" sz="4000"/>
              <a:t>Timoteo, le soo o Paulo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rcRect b="70"/>
          <a:stretch>
            <a:fillRect/>
          </a:stretch>
        </p:blipFill>
        <p:spPr>
          <a:xfrm>
            <a:off x="4038618" y="1772816"/>
            <a:ext cx="5125131" cy="40324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48867" y="138408"/>
            <a:ext cx="4053592" cy="697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m" altLang="ko-KR" sz="4000"/>
              <a:t>Upu o le asō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9916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63304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389132"/>
            <a:ext cx="8208912" cy="2831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ko-KR" sz="3600"/>
              <a:t>‘Ua fa‘amanatu mai fo‘i ‘iā te a‘u lou fa‘atuatua fa‘amaoni, lea na mua‘i ola i le tinā o lou tinā o Loi ma lou tinā o Eunike, ma ‘ou te mautinoa, o lo‘o ola nei fo‘i i totonu ‘iā te oe.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2Timoteo</a:t>
            </a:r>
            <a:r xmlns:a="http://schemas.openxmlformats.org/drawingml/2006/main">
              <a:rPr lang="s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4:</a:t>
            </a:r>
            <a:r xmlns:a="http://schemas.openxmlformats.org/drawingml/2006/main">
              <a:rPr lang="s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889" y="5805264"/>
            <a:ext cx="913463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Sa iai se soo o Paulo e igoa iā Timoteo. Sa avea Timoteo ma misionare faatasi ma Paulo talu mai lona tamaitiiti.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b="340"/>
          <a:stretch>
            <a:fillRect/>
          </a:stretch>
        </p:blipFill>
        <p:spPr>
          <a:xfrm>
            <a:off x="7888" y="0"/>
            <a:ext cx="9134633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301208"/>
            <a:ext cx="9053611" cy="1554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Sa i ai se tagata e toalua ona atalii. Na talosaga atu le atalii lona lua i lona tama e avatu muamua ia te ia lana vaega o le fanua.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t="90"/>
          <a:stretch>
            <a:fillRect/>
          </a:stretch>
        </p:blipFill>
        <p:spPr>
          <a:xfrm>
            <a:off x="-1" y="0"/>
            <a:ext cx="9144000" cy="53012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m" sz="4000">
                <a:solidFill>
                  <a:srgbClr val="ff0000"/>
                </a:solidFill>
              </a:rPr>
              <a:t>Lesona o le asō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7721" y="103694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675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378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m" sz="3600">
                <a:solidFill>
                  <a:schemeClr val="tx1">
                    <a:lumMod val="65000"/>
                    <a:lumOff val="35000"/>
                  </a:schemeClr>
                </a:solidFill>
              </a:rPr>
              <a:t>Sa i ai Iesu i lenei lalolagi i foliga faaletagata, ae o Ia foi o le Atua.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m" sz="3600">
                <a:solidFill>
                  <a:schemeClr val="tx1">
                    <a:lumMod val="65000"/>
                    <a:lumOff val="35000"/>
                  </a:schemeClr>
                </a:solidFill>
              </a:rPr>
              <a:t>E pei ona poloai atu le Atua i ona soo i luga o le mauga,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m" sz="3600">
                <a:solidFill>
                  <a:schemeClr val="tx1">
                    <a:lumMod val="65000"/>
                    <a:lumOff val="35000"/>
                  </a:schemeClr>
                </a:solidFill>
              </a:rPr>
              <a:t>e tatau ona tatou talitonu ia Iesu o le Alo o le Atua ma faalogo lelei ia te ia.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677" y="5805264"/>
            <a:ext cx="91346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 Paulo, o lē sa i le falepuipui, na iloa o le a oti o ia, ma na ia tusi atu se tusi i lona soo pele o Timoteo.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60"/>
          <a:stretch>
            <a:fillRect/>
          </a:stretch>
        </p:blipFill>
        <p:spPr>
          <a:xfrm>
            <a:off x="-1" y="0"/>
            <a:ext cx="9125773" cy="58052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890" y="5733256"/>
            <a:ext cx="9078915" cy="1065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Na taʻua i le tusi le auala e tatau ona aʻoaʻo atu ai e Timoteo le au faatuatua o se faifeʻau o le lotu.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b="240"/>
          <a:stretch>
            <a:fillRect/>
          </a:stretch>
        </p:blipFill>
        <p:spPr>
          <a:xfrm>
            <a:off x="7890" y="-22440"/>
            <a:ext cx="9136110" cy="575569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4" y="5472469"/>
            <a:ext cx="9134646" cy="13741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Na faitau e Timoteo ma le au faatuatua le tusi a Paulo ma filifili ai e aua neʻi mou atu le faatuatua seʻia oo i le iʻuga e oo lava i sauāga.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b="40"/>
          <a:stretch>
            <a:fillRect/>
          </a:stretch>
        </p:blipFill>
        <p:spPr>
          <a:xfrm>
            <a:off x="9353" y="-1"/>
            <a:ext cx="9134647" cy="53732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81" y="5805264"/>
            <a:ext cx="910723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 lea ua tuufaasolo mai ai le faatuatua o Paulo i lona soo o Timoteo, ma ua toe tuufaasolo atu foi i ekalesia.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420"/>
          <a:stretch>
            <a:fillRect/>
          </a:stretch>
        </p:blipFill>
        <p:spPr>
          <a:xfrm>
            <a:off x="0" y="-4193"/>
            <a:ext cx="9144000" cy="580945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0193" y="142392"/>
            <a:ext cx="4053592" cy="6939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m" altLang="ko-KR" sz="4000"/>
              <a:t>Lesona o le asō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6305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90039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23528" y="1215572"/>
            <a:ext cx="8663919" cy="39355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Faafetai i le au faievagelia na folafola mai le talalelei ia i matou ma faiaoga na aoaoina i matou i le afioga a le Atua, ua tupu lo matou faatuatua ma la matou ekalesia.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O lenei ua tatau ona tatou tuuina atu lo tatou faatuatua ma aoao atu ia i latou le afioga a le Atua ua tatou aoaoina.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45204" y="212304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m" altLang="ko-KR" sz="3200"/>
              <a:t>O ai Iesu?</a:t>
            </a:r>
            <a:r xmlns:a="http://schemas.openxmlformats.org/drawingml/2006/main">
              <a:rPr lang="sm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8642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928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ko-KR" sz="3600">
                <a:solidFill>
                  <a:srgbClr val="0070c0"/>
                </a:solidFill>
              </a:rPr>
              <a:t>Iesu o..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Ua toetu Iesu ma ua soifua e faavavau, faatasi ma ekalesia ma tagata talitonu o e talitonu ia te ia.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m" altLang="ko-KR" sz="4000"/>
              <a:t>Su'ega ole aso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13401" y="11808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55488" y="6150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 ai na tusi atu i ai Paulo le tusi a o latalata i le aso o lona maliu?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Luka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Mareko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Timoteo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Sila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sm" altLang="ko-KR" sz="2800">
                <a:solidFill>
                  <a:srgbClr val="ff0000"/>
                </a:solidFill>
              </a:rPr>
              <a:t>Timoteo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30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48867" y="138408"/>
            <a:ext cx="4053592" cy="697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m" altLang="ko-KR" sz="4000"/>
              <a:t>Upu o le asō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9916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63304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389132"/>
            <a:ext cx="8208912" cy="2831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ko-KR" sz="3600"/>
              <a:t>‘Ua fa‘amanatu mai fo‘i ‘iā te a‘u lou fa‘atuatua fa‘amaoni, lea na mua‘i ola i le tinā o lou tinā o Loi ma lou tinā o Eunike, ma ‘ou te mautinoa, o lo‘o ola nei fo‘i i totonu ‘iā te oe.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2Timoteo</a:t>
            </a:r>
            <a:r xmlns:a="http://schemas.openxmlformats.org/drawingml/2006/main">
              <a:rPr lang="s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4:</a:t>
            </a:r>
            <a:r xmlns:a="http://schemas.openxmlformats.org/drawingml/2006/main">
              <a:rPr lang="s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100 O le Afioga a le Atua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306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m" altLang="ko-KR" sz="4000"/>
              <a:t>Na Vaai Ioane i se Vaaiga Matagofie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05193" y="1959038"/>
            <a:ext cx="5038808" cy="389237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169372"/>
            <a:ext cx="4053592" cy="69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m" altLang="ko-KR" sz="4000"/>
              <a:t>Upu o le asō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13819" y="37678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7013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ko-KR" sz="3600"/>
              <a:t>O le molimau i nei mea, ua faapea mai, Ioe, ou te vave alu atu. Amene. Afio mai, le Alii e Iesu.</a:t>
            </a:r>
            <a:endParaRPr xmlns:a="http://schemas.openxmlformats.org/drawingml/2006/main" lang="en-US" altLang="ko-KR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sm" altLang="ko-KR" sz="3600"/>
              <a:t>   </a:t>
            </a:r>
            <a:endParaRPr xmlns:a="http://schemas.openxmlformats.org/drawingml/2006/main" lang="en-US" alt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Faaaliga</a:t>
            </a:r>
            <a:r xmlns:a="http://schemas.openxmlformats.org/drawingml/2006/main">
              <a:rPr lang="s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22:</a:t>
            </a:r>
            <a:r xmlns:a="http://schemas.openxmlformats.org/drawingml/2006/main">
              <a:rPr lang="s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621577" y="234296"/>
            <a:ext cx="4053592" cy="5734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m" sz="3200"/>
              <a:t>O ai Iesu?</a:t>
            </a:r>
            <a:r xmlns:a="http://schemas.openxmlformats.org/drawingml/2006/main">
              <a:rPr altLang="en-US" lang="sm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864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76868" y="14215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m" sz="3600">
                <a:solidFill>
                  <a:srgbClr val="0070c0"/>
                </a:solidFill>
              </a:rPr>
              <a:t>Iesu o..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m" sz="3600">
                <a:solidFill>
                  <a:schemeClr val="tx1">
                    <a:lumMod val="65000"/>
                    <a:lumOff val="35000"/>
                  </a:schemeClr>
                </a:solidFill>
              </a:rPr>
              <a:t>O Iesu o le ua susulu matagofie i foliga mamalu.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889" y="5481151"/>
            <a:ext cx="9134632" cy="1374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Ua faateteleina le sauāina o le ekalesia i lea aso ma lea aso. Na fasiotia faamaturo ona soo uma a o tumau i le faatuatua, ma sa taofia na o Ioane i Patamo.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889" y="-252105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394" y="5288340"/>
            <a:ext cx="9134646" cy="1558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 se tasi aso na ia faalogoina ai se leo tele e pei o se pu, ua faapea mai: “Ia e tusi i luga o se tusi tāʻai mea ua e vaai i ai ma auina atu i ekalesia e fitu.”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4677" y="6167"/>
            <a:ext cx="9144000" cy="52230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890" y="5733256"/>
            <a:ext cx="9078915" cy="1065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Na vaai foi Ioane ia Iesu. O Iesu o le faatusa o se tupu sa i ai le malosi uma o le lalolagi.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890" y="-99391"/>
            <a:ext cx="9144000" cy="58326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0" y="5441201"/>
            <a:ext cx="9134646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Na vaai Ioane i le lagi fou ma le nuu fou o le a oo mai. O le a leai se mea leaga, o le a leai se faanoanoa, ma o le a i ai pea le fiafia faatasi ma le Atua.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345" y="-391447"/>
            <a:ext cx="9144000" cy="58326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2196" y="5445224"/>
            <a:ext cx="9107238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Na tusia e Ioane nei faaaliga uma ma tusi atu i ekalesia. “Ia faatumau lo outou faatuatua, aua e toe afio mai le Alii!” O le tusi mulimuli lenei o le Tusi Paia, o le Faaaliga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44625"/>
            <a:ext cx="9144000" cy="54005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m" altLang="ko-KR" sz="4000"/>
              <a:t>Lesona o le asō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4481" y="7257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7257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23528" y="1082859"/>
            <a:ext cx="8663919" cy="44778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 le a toe afio mai Iesu i lenei lalolagi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 se faamasino i se aso.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 lenā taimi, o ē na lē talitonu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ia Iesu e puapuagatia e faavavau,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 le a olioli i latou e talitonu ia Iesu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Ola e faavavau ma le Fiafia.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 e faatali mo le toe afio mai o Iesu?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E le tatau ona aveesea lena faamoemoe, e tatau ona tatou faatumauina lo tatou faatuatua i lenei lalolagi seia oo i le iuga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73196" y="152345"/>
            <a:ext cx="4053592" cy="569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m" altLang="ko-KR" sz="3200"/>
              <a:t>O ai Iesu?</a:t>
            </a:r>
            <a:r xmlns:a="http://schemas.openxmlformats.org/drawingml/2006/main">
              <a:rPr lang="sm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691680" y="12566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ko-KR" sz="3600">
                <a:solidFill>
                  <a:srgbClr val="0070c0"/>
                </a:solidFill>
              </a:rPr>
              <a:t>Iesu..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O le a toe afio mai Iesu i lenei lalolagi o se tupu, faamasino i mea uma, ma pule i mea uma e faavavau.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m" altLang="ko-KR" sz="4000"/>
              <a:t>Su'ega ole aso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20560" y="11782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 le ā le igoa o le motu sa iai le soo o Ioane?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Melita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Hawaii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Kitimo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Patamo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sm" altLang="ko-KR" sz="2800">
                <a:solidFill>
                  <a:srgbClr val="ff0000"/>
                </a:solidFill>
              </a:rPr>
              <a:t>Patamo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3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169372"/>
            <a:ext cx="4053592" cy="69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m" altLang="ko-KR" sz="4000"/>
              <a:t>Upu o le asō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13819" y="37678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7013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ko-KR" sz="3600"/>
              <a:t>O le molimau i nei mea, ua faapea mai, Ioe, ou te vave alu atu. Amene. Afio mai, le Alii e Iesu.</a:t>
            </a:r>
            <a:endParaRPr xmlns:a="http://schemas.openxmlformats.org/drawingml/2006/main" lang="en-US" altLang="ko-KR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sm" altLang="ko-KR" sz="3600"/>
              <a:t>   </a:t>
            </a:r>
            <a:endParaRPr xmlns:a="http://schemas.openxmlformats.org/drawingml/2006/main" lang="en-US" alt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Faaaliga</a:t>
            </a:r>
            <a:r xmlns:a="http://schemas.openxmlformats.org/drawingml/2006/main">
              <a:rPr lang="s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22:</a:t>
            </a:r>
            <a:r xmlns:a="http://schemas.openxmlformats.org/drawingml/2006/main">
              <a:rPr lang="sm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m" sz="4000">
                <a:solidFill>
                  <a:srgbClr val="ff0000"/>
                </a:solidFill>
              </a:rPr>
              <a:t>aso nei</a:t>
            </a:r>
            <a:r xmlns:a="http://schemas.openxmlformats.org/drawingml/2006/main">
              <a:rPr altLang="en-US" lang="sm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sm" sz="4000">
                <a:solidFill>
                  <a:srgbClr val="ff0000"/>
                </a:solidFill>
              </a:rPr>
              <a:t>Su'ega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5118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855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 ai na le vaai i le liuaina o Iesu?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Peteru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Iakopo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Ioane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Toma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53314"/>
            <a:ext cx="8712968" cy="5121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m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sm" sz="2800">
                <a:solidFill>
                  <a:srgbClr val="ff0000"/>
                </a:solidFill>
              </a:rPr>
              <a:t>Toma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3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m" sz="4000">
                <a:solidFill>
                  <a:srgbClr val="ff0000"/>
                </a:solidFill>
              </a:rPr>
              <a:t>Upu o le asō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49477" y="2384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127176"/>
            <a:ext cx="8208912" cy="22905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m" sz="3600"/>
              <a:t>O i inā na liua ai o ia i o latou luma. Ua pupula ona fofoga e pei o le la, ma ua paʻepaʻe ona ofu e pei o le malamalama.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Mataio</a:t>
            </a:r>
            <a:r xmlns:a="http://schemas.openxmlformats.org/drawingml/2006/main">
              <a:rPr altLang="en-US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17:</a:t>
            </a:r>
            <a:r xmlns:a="http://schemas.openxmlformats.org/drawingml/2006/main">
              <a:rPr altLang="en-US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75 O le Upu a le Atua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429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m" altLang="ko-KR" sz="4400"/>
              <a:t>Iesu</a:t>
            </a:r>
            <a:r xmlns:a="http://schemas.openxmlformats.org/drawingml/2006/main">
              <a:rPr lang="sm" altLang="en-US" sz="4400"/>
              <a:t> </a:t>
            </a:r>
            <a:r xmlns:a="http://schemas.openxmlformats.org/drawingml/2006/main">
              <a:rPr lang="sm" altLang="ko-KR" sz="4400"/>
              <a:t>Alofa i Tamaiti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94887" y="1959038"/>
            <a:ext cx="4943222" cy="388448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m" sz="4000">
                <a:solidFill>
                  <a:srgbClr val="ff0000"/>
                </a:solidFill>
              </a:rPr>
              <a:t>Upu o le asō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9019" y="4450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02430" y="4450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196752"/>
            <a:ext cx="8208912" cy="2830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m" sz="3600"/>
              <a:t>Ina ua silafia e Iesu lenei mea, sa ita o ia. ‘Ua fetalai atu o ia ‘iā te i latou, “Tu‘u mai ia o tamaiti e ō mai ‘iā te a‘u, ‘aua le vavao ‘iā te i latou, auā e fa‘apei o i latou nei e i latou le Mālō o le Atua.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Mareko</a:t>
            </a:r>
            <a:r xmlns:a="http://schemas.openxmlformats.org/drawingml/2006/main">
              <a:rPr altLang="en-US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10:14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Na aumai e se matua lana tama ia Iesu ina ia faamanuiaina e Iesu.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9618"/>
            <a:ext cx="9144000" cy="5672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8" y="5805264"/>
            <a:ext cx="913463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Ona aoaiina lea o ia e soo o Iesu. “E faapefea ona e aumaia lau tama ia Iesu?”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69" y="0"/>
            <a:ext cx="9134632" cy="572836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9589" y="5805264"/>
            <a:ext cx="9144000" cy="574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Ina ua silafia e Iesu, sa ia fetalai atu ma le ita.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2029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373216"/>
            <a:ext cx="9134646" cy="1549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“Aua le taofia tamaiti mai le o mai ia te au. O le malo o le Atua e i latou e pei o nei tamaiti.”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4"/>
            <a:ext cx="9144000" cy="5400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769216"/>
            <a:ext cx="905361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Ae ua faamaimauina uma e le atalii ana meatotino i le nuu mamao ma ua pagatia ai.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t="11"/>
          <a:stretch>
            <a:fillRect/>
          </a:stretch>
        </p:blipFill>
        <p:spPr>
          <a:xfrm>
            <a:off x="7704" y="0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221" y="5052313"/>
            <a:ext cx="9107238" cy="17942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“Ai se na te le talia le malo o le Atua e pei o se tamaitiiti, e le sao lava i ai o ia.” Ona tago atu lea o ia i tamaiti i ona lima, ma faaee ona aao i luga ia te i latou, ma faamanuia ia te i latou.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0959"/>
            <a:ext cx="9144000" cy="50341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m" sz="4000">
                <a:solidFill>
                  <a:srgbClr val="ff0000"/>
                </a:solidFill>
              </a:rPr>
              <a:t>Lesona o le asō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300192" y="7681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6935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378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m" sz="3600">
                <a:solidFill>
                  <a:schemeClr val="tx1">
                    <a:lumMod val="65000"/>
                    <a:lumOff val="35000"/>
                  </a:schemeClr>
                </a:solidFill>
              </a:rPr>
              <a:t>Na fetalai Iesu o le malo o le Atua e i latou e pei o nei tamaiti.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m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Ia avea foi i tatou ma fanau e alolofa i le Atua ma usiusitai ia Iesu e aunoa ma le aveesea o le mama, faamaoni,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m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ma le loto moni o se tamaitiiti.</a:t>
            </a:r>
            <a:r xmlns:a="http://schemas.openxmlformats.org/drawingml/2006/main">
              <a:rPr altLang="en-US" lang="sm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73196" y="269077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m" sz="3200"/>
              <a:t>O ai Iesu?</a:t>
            </a:r>
            <a:r xmlns:a="http://schemas.openxmlformats.org/drawingml/2006/main">
              <a:rPr altLang="en-US" lang="sm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80090" y="94371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66120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m" sz="3600">
                <a:solidFill>
                  <a:srgbClr val="0070c0"/>
                </a:solidFill>
              </a:rPr>
              <a:t>Iesu</a:t>
            </a:r>
            <a:r xmlns:a="http://schemas.openxmlformats.org/drawingml/2006/main">
              <a:rPr altLang="en-US" lang="sm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altLang="ko-KR" lang="sm" sz="3600">
                <a:solidFill>
                  <a:srgbClr val="0070c0"/>
                </a:solidFill>
              </a:rPr>
              <a:t>o..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m" sz="3600">
                <a:solidFill>
                  <a:schemeClr val="tx1">
                    <a:lumMod val="65000"/>
                    <a:lumOff val="35000"/>
                  </a:schemeClr>
                </a:solidFill>
              </a:rPr>
              <a:t>O Iesu e alofa, fa’atauaina ma fa’amanuia le fanau.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m" sz="4000">
                <a:solidFill>
                  <a:srgbClr val="ff0000"/>
                </a:solidFill>
              </a:rPr>
              <a:t>Su'ega ole aso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1844" y="118084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7405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 le a le mea na faia e le au soo ina ua taumafai tamaiti e o ia Iesu?</a:t>
            </a:r>
            <a:r xmlns:a="http://schemas.openxmlformats.org/drawingml/2006/main">
              <a:rPr altLang="en-US" lang="s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Na latou talia ma le fiafia i latou.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Na latou vavao ia i latou e aua neʻi o atu ia Iesu.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Na latou faailoa atu tamaiti iā Iesu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Na latou avatu i ai ni meaʻai ma avatu i latou i le fale.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3565107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m" sz="2800">
                <a:solidFill>
                  <a:srgbClr val="ff0000"/>
                </a:solidFill>
              </a:rPr>
              <a:t>② </a:t>
            </a:r>
            <a:r xmlns:a="http://schemas.openxmlformats.org/drawingml/2006/main">
              <a:rPr altLang="ko-KR" lang="sm" sz="2800">
                <a:solidFill>
                  <a:srgbClr val="ff0000"/>
                </a:solidFill>
              </a:rPr>
              <a:t>Na latou vavao ia i latou e aua neʻi o atu ia Iesu.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4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m" sz="4000">
                <a:solidFill>
                  <a:srgbClr val="ff0000"/>
                </a:solidFill>
              </a:rPr>
              <a:t>Upu o le asō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9019" y="4450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02430" y="4450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52238" y="1735088"/>
            <a:ext cx="8208912" cy="28254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m" sz="3600"/>
              <a:t>Ina ua silafia e Iesu lenei mea, sa ita o ia. ‘Ua fetalai atu o ia ‘iā te i latou, “Tu‘u mai ia o tamaiti e ō mai ‘iā te a‘u, ‘aua le vavao ‘iā te i latou, auā e fa‘apei o i latou nei e i latou le Mālō o le Atua.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Mareko</a:t>
            </a:r>
            <a:r xmlns:a="http://schemas.openxmlformats.org/drawingml/2006/main">
              <a:rPr altLang="en-US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10:14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76 O le Upu a le Atua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20967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m" altLang="ko-KR" sz="4400"/>
              <a:t>Na Faamalolo e Iesu se tagata tauaso, o Patimaio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94887" y="1959038"/>
            <a:ext cx="4943222" cy="38462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m" sz="4000">
                <a:solidFill>
                  <a:srgbClr val="ff0000"/>
                </a:solidFill>
              </a:rPr>
              <a:t>Upu o le asō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10156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52238" y="1735088"/>
            <a:ext cx="8208912" cy="39303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m" sz="3600"/>
              <a:t>“Alu ia,” na fetalai atu ai Iesu, “o lou faatuatua ua e malolo ai.” ‘Ona pupula loa lea o ia, ‘ona mulimuli atu lea o ia ‘iā Iesu i le ala.</a:t>
            </a:r>
            <a:endParaRPr xmlns:a="http://schemas.openxmlformats.org/drawingml/2006/main" altLang="ko-KR" lang="en-US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m" sz="3600"/>
              <a:t>   </a:t>
            </a:r>
            <a:endParaRPr xmlns:a="http://schemas.openxmlformats.org/drawingml/2006/main" altLang="ko-KR" lang="en-US" sz="3600"/>
          </a:p>
          <a:p>
            <a:pPr lvl="0">
              <a:defRPr/>
            </a:pPr>
            <a:endParaRPr altLang="ko-KR" lang="en-US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m" sz="3600"/>
              <a:t> 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Mareko</a:t>
            </a:r>
            <a:r xmlns:a="http://schemas.openxmlformats.org/drawingml/2006/main">
              <a:rPr altLang="en-US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10:</a:t>
            </a:r>
            <a:r xmlns:a="http://schemas.openxmlformats.org/drawingml/2006/main">
              <a:rPr altLang="en-US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52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Ina ua oo atu Iesu i Ieriko, o se tamāloa tauaso, sa nofo Patimaio i tafatafa o le auala ma ʻaisi.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416" y="0"/>
            <a:ext cx="9137584" cy="5672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2664" y="5291356"/>
            <a:ext cx="9134632" cy="1555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‘Ua fa‘alogo o ia o Iesu le Nasareta lea, ‘ona ‘alaga atu lea o ia, “Iesu e, le Alo o Tavita, ia e alofa mai ‘iā te a‘u!”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68" y="1"/>
            <a:ext cx="9134632" cy="508518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5085" y="5380672"/>
            <a:ext cx="9078915" cy="14563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Na faaigoa e Iesu ia Patimaio. “O le a le mea e te manao ou te faia mo oe?” Na fesili atu Iesu ia te ia. Na fai atu le tauaso, "Rapi e, ou te fia vaai."</a:t>
            </a:r>
            <a:endParaRPr xmlns:a="http://schemas.openxmlformats.org/drawingml/2006/main" lang="en-US" altLang="ko-KR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75" y="0"/>
            <a:ext cx="9142025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157192"/>
            <a:ext cx="9144000" cy="17941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Ua iloa e le atalii ua sili atu lona malaia nai lo auauna i le aiga o lona tamā.</a:t>
            </a:r>
            <a:endParaRPr xmlns:a="http://schemas.openxmlformats.org/drawingml/2006/main" altLang="ko-KR" 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 lea na ia toe foʻi ai ma ʻaiʻoi atu i lona tamā ina ia talia o ia e avea ma se tasi o ana auauna.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l="79"/>
          <a:stretch>
            <a:fillRect/>
          </a:stretch>
        </p:blipFill>
        <p:spPr>
          <a:xfrm>
            <a:off x="0" y="-1"/>
            <a:ext cx="9144000" cy="501317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512" y="5661248"/>
            <a:ext cx="913464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“Alu ia,” na fetalai atu ai Iesu, “o lou faatuatua ua e malolo ai.” ‘ona pupula loa lea o ia.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202360" y="-27384"/>
            <a:ext cx="6810789" cy="55446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81" y="5749967"/>
            <a:ext cx="910723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“Faafetai, Iesu!” Na mulimuli atu Patimaio iā Iesu o lē na ia faapupulaina.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132" y="3884"/>
            <a:ext cx="9133867" cy="57293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0151" y="176084"/>
            <a:ext cx="4053592" cy="698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m" sz="4000">
                <a:solidFill>
                  <a:srgbClr val="ff0000"/>
                </a:solidFill>
              </a:rPr>
              <a:t>Lesona o le asō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5386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1260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378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m" sz="3600">
                <a:solidFill>
                  <a:schemeClr val="tx1">
                    <a:lumMod val="65000"/>
                    <a:lumOff val="35000"/>
                  </a:schemeClr>
                </a:solidFill>
              </a:rPr>
              <a:t>‘Ua fetalai atu Iesu ‘iā Patimaio, “O lou fa‘atuatua ‘ua fa‘amālōlōina ai oe.”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m" sz="3600">
                <a:solidFill>
                  <a:schemeClr val="tx1">
                    <a:lumMod val="65000"/>
                    <a:lumOff val="35000"/>
                  </a:schemeClr>
                </a:solidFill>
              </a:rPr>
              <a:t>O le faatuatua e faaolaina ai i tatou.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m" sz="3600">
                <a:solidFill>
                  <a:schemeClr val="tx1">
                    <a:lumMod val="65000"/>
                    <a:lumOff val="35000"/>
                  </a:schemeClr>
                </a:solidFill>
              </a:rPr>
              <a:t>E faaalia le faatuatua i le tatalo faatauanau.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m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 tatou tatalo ia Iesu,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m" sz="3600">
                <a:solidFill>
                  <a:schemeClr val="tx1">
                    <a:lumMod val="65000"/>
                    <a:lumOff val="35000"/>
                  </a:schemeClr>
                </a:solidFill>
              </a:rPr>
              <a:t>E tatau ona tatou maua lenei faatuatua.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9131" y="204846"/>
            <a:ext cx="4053592" cy="5742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m" sz="3200"/>
              <a:t>O ai Iesu?</a:t>
            </a:r>
            <a:r xmlns:a="http://schemas.openxmlformats.org/drawingml/2006/main">
              <a:rPr altLang="en-US" lang="sm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m" sz="3600">
                <a:solidFill>
                  <a:srgbClr val="0070c0"/>
                </a:solidFill>
              </a:rPr>
              <a:t>Iesu o..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m" sz="3600">
                <a:solidFill>
                  <a:schemeClr val="tx1">
                    <a:lumMod val="65000"/>
                    <a:lumOff val="35000"/>
                  </a:schemeClr>
                </a:solidFill>
              </a:rPr>
              <a:t>O Iesu o lē e faafofoga mai ma tali mai i a tatou tatalo faatauanau.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m" sz="4000">
                <a:solidFill>
                  <a:srgbClr val="ff0000"/>
                </a:solidFill>
              </a:rPr>
              <a:t>Su'ega ole aso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89296" y="70401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062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 le a le mea na ole atu ai Patimaio ia Iesu?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Aumai ni tupe se tele.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Ou te fia avea ma ou soo.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Tuu mai ou te savali i luga o le vai.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15748"/>
            <a:ext cx="8712968" cy="5116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Ou te toe fia vaai.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11592" y="5126076"/>
            <a:ext cx="8712968" cy="5108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m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sm" sz="2800">
                <a:solidFill>
                  <a:srgbClr val="ff0000"/>
                </a:solidFill>
              </a:rPr>
              <a:t>Ou te toe fia vaai.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5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m" sz="4000">
                <a:solidFill>
                  <a:srgbClr val="ff0000"/>
                </a:solidFill>
              </a:rPr>
              <a:t>Upu o le asō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10156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52238" y="1735088"/>
            <a:ext cx="8208912" cy="39303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m" sz="3600"/>
              <a:t>“Alu ia,” na fetalai atu ai Iesu, “o lou faatuatua ua e malolo ai.” ‘Ona pupula loa lea o ia, ‘ona mulimuli atu lea o ia ‘iā Iesu i le ala.</a:t>
            </a:r>
            <a:endParaRPr xmlns:a="http://schemas.openxmlformats.org/drawingml/2006/main" altLang="ko-KR" lang="en-US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m" sz="3600"/>
              <a:t>   </a:t>
            </a:r>
            <a:endParaRPr xmlns:a="http://schemas.openxmlformats.org/drawingml/2006/main" altLang="ko-KR" lang="en-US" sz="3600"/>
          </a:p>
          <a:p>
            <a:pPr lvl="0">
              <a:defRPr/>
            </a:pPr>
            <a:endParaRPr altLang="ko-KR" lang="en-US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m" sz="3600"/>
              <a:t> 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Mareko</a:t>
            </a:r>
            <a:r xmlns:a="http://schemas.openxmlformats.org/drawingml/2006/main">
              <a:rPr altLang="en-US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10:</a:t>
            </a:r>
            <a:r xmlns:a="http://schemas.openxmlformats.org/drawingml/2006/main">
              <a:rPr altLang="en-US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52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77 O le Upu a le Atua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20967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m" altLang="ko-KR" sz="4400"/>
              <a:t>Sa a'e Sakaio i se laau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94887" y="2060848"/>
            <a:ext cx="4943222" cy="36724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m" sz="4000">
                <a:solidFill>
                  <a:srgbClr val="ff0000"/>
                </a:solidFill>
              </a:rPr>
              <a:t>Upu o le asō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8342" y="5793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50480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420888"/>
            <a:ext cx="8208912" cy="1177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m" sz="3600"/>
              <a:t>Auā na sau le Atali‘i o le Tagata e sā‘ili ma fa‘aola le na leiloa.”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Luka</a:t>
            </a:r>
            <a:r xmlns:a="http://schemas.openxmlformats.org/drawingml/2006/main">
              <a:rPr altLang="en-US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19:</a:t>
            </a:r>
            <a:r xmlns:a="http://schemas.openxmlformats.org/drawingml/2006/main">
              <a:rPr altLang="en-US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Sa i ai se tagata mauoa e igoa ia Sakaio. O ia o le aolafoga sili, o lea na ita ai tagata iā te ia.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672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8" y="5805264"/>
            <a:ext cx="913463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 se tasi aso na afio atu ai Iesu i le nuu sa nofo ai Sakaio. Sa lolofi mai le toatele o tagata e vaai ia Iesu.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68" y="0"/>
            <a:ext cx="9134632" cy="572836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9184" y="5288340"/>
            <a:ext cx="9134646" cy="1558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 le taimi lava na iloa atu ai e lona tama lona atalii o sau mai se mea mamao, sa ia tamoe atu ia te ia ma fusi ia te ia ma talia o ia ma le olioli.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195736" y="188640"/>
            <a:ext cx="4464496" cy="45365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400" y="5373216"/>
            <a:ext cx="9078915" cy="1368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Sa a'e Sakaio i luga o le laau e vaai ia Iesu. Ua silasila atu Iesu ia te ia ma faapea atu. “Sakaio e, ia e alu ifo loa. E tatau ona ou nofo i lou fale i le asō.”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" y="-12084"/>
            <a:ext cx="9144000" cy="53132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0432" y="5780782"/>
            <a:ext cx="9134646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“Na filifili Sakaio ia Iesu, “Ou te avatu le ʻafa o aʻu mea i ē matitiva.”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4687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81" y="5749967"/>
            <a:ext cx="9107238" cy="10013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Na fetalai Iesu, "O le aso nei ua oo mai ai le faaolataga i lenei fale, na ou sau e saili ma faaola i le ua leiloa."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25619" cy="57293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5832" y="203047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m" sz="4000">
                <a:solidFill>
                  <a:srgbClr val="ff0000"/>
                </a:solidFill>
              </a:rPr>
              <a:t>Lesona o le asō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6587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5025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Ina ua feiloaʻi Sakaio ma Iesu, na ia taʻutino atu o le a ia foaʻi atu ana mea e sili ona pele i ē matitiva.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 le a le mea e sili ona taua ia te oe?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 le a le mea na e lafoai ina ua uma ona e feiloai ia Iesu?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E ao ona tatou manatua o le mea e sili ona tāua iā i tatou o Iesu.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06922" y="120696"/>
            <a:ext cx="4053592" cy="5727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m" sz="3200">
                <a:solidFill>
                  <a:srgbClr val="ff0000"/>
                </a:solidFill>
              </a:rPr>
              <a:t>O ai Iesu?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42789" y="73724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5739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m" sz="3600">
                <a:solidFill>
                  <a:srgbClr val="0070c0"/>
                </a:solidFill>
              </a:rPr>
              <a:t>Iesu o..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m" sz="3600">
                <a:solidFill>
                  <a:schemeClr val="tx1">
                    <a:lumMod val="65000"/>
                    <a:lumOff val="35000"/>
                  </a:schemeClr>
                </a:solidFill>
              </a:rPr>
              <a:t>O Iesu o le Faaola na afio mai i lenei laueleele e laveai tagata uma e aunoa ma se faailoga tagata.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m" sz="4000">
                <a:solidFill>
                  <a:srgbClr val="ff0000"/>
                </a:solidFill>
              </a:rPr>
              <a:t>aso nei</a:t>
            </a:r>
            <a:r xmlns:a="http://schemas.openxmlformats.org/drawingml/2006/main">
              <a:rPr altLang="en-US" lang="sm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sm" sz="4000">
                <a:solidFill>
                  <a:srgbClr val="ff0000"/>
                </a:solidFill>
              </a:rPr>
              <a:t>Su'ega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7721" y="12928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Aiseā na ʻinoʻino ai tagata iā Sakaio?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Ona</a:t>
            </a:r>
            <a:r xmlns:a="http://schemas.openxmlformats.org/drawingml/2006/main">
              <a:rPr altLang="en-US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 ia</a:t>
            </a:r>
            <a:r xmlns:a="http://schemas.openxmlformats.org/drawingml/2006/main">
              <a:rPr altLang="en-US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sa</a:t>
            </a:r>
            <a:r xmlns:a="http://schemas.openxmlformats.org/drawingml/2006/main">
              <a:rPr altLang="en-US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</a:t>
            </a:r>
            <a:r xmlns:a="http://schemas.openxmlformats.org/drawingml/2006/main">
              <a:rPr altLang="en-US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matai</a:t>
            </a:r>
            <a:r xmlns:a="http://schemas.openxmlformats.org/drawingml/2006/main">
              <a:rPr altLang="en-US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lafoga</a:t>
            </a:r>
            <a:r xmlns:a="http://schemas.openxmlformats.org/drawingml/2006/main">
              <a:rPr altLang="en-US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tagata aoina.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Ona sa ia talitonu lelei ia Iesu.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Ona sa ia tatalo soo.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Aua e aulelei.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8536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m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altLang="ko-KR" lang="sm" sz="2800">
                <a:solidFill>
                  <a:srgbClr val="ff0000"/>
                </a:solidFill>
              </a:rPr>
              <a:t>Auā o ia o le aolafoga sili.</a:t>
            </a:r>
            <a:endParaRPr xmlns:a="http://schemas.openxmlformats.org/drawingml/2006/main" altLang="ko-KR" 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6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m" sz="4000">
                <a:solidFill>
                  <a:srgbClr val="ff0000"/>
                </a:solidFill>
              </a:rPr>
              <a:t>Upu o le asō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8342" y="5793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50480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420888"/>
            <a:ext cx="8208912" cy="1177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m" sz="3600"/>
              <a:t>Auā na sau le Atali‘i o le Tagata e sā‘ili ma fa‘aola le na leiloa.”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Luka</a:t>
            </a:r>
            <a:r xmlns:a="http://schemas.openxmlformats.org/drawingml/2006/main">
              <a:rPr altLang="en-US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19:</a:t>
            </a:r>
            <a:r xmlns:a="http://schemas.openxmlformats.org/drawingml/2006/main">
              <a:rPr altLang="en-US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b="1" lang="sm">
                <a:solidFill>
                  <a:schemeClr val="tx1">
                    <a:lumMod val="50000"/>
                    <a:lumOff val="50000"/>
                  </a:schemeClr>
                </a:solidFill>
              </a:rPr>
              <a:t>No. 78 O le Upu a le Atua</a:t>
            </a:r>
            <a:endParaRPr xmlns:a="http://schemas.openxmlformats.org/drawingml/2006/main" altLang="en-US" b="1" lang="ko-KR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descr="D:\bk\bacdk1.png" id="1028" name="Picture 4"/>
            <p:cNvPicPr>
              <a:picLocks noChangeArrowheads="1" noChangeAspect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descr="D:\bk\bacdk1.png" id="9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b="32600" r="6606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5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klogo2_1-1.png" id="1029" name="Picture 5"/>
          <p:cNvPicPr>
            <a:picLocks noChangeArrowheads="1" noChangeAspect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descr="D:\bk\bklogo2_1-1.png" id="16" name="Picture 5"/>
          <p:cNvPicPr>
            <a:picLocks noChangeArrowheads="1" noChangeAspect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429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m" sz="4400"/>
              <a:t>O se Fale ua fausia i luga o le Papa</a:t>
            </a:r>
            <a:endParaRPr xmlns:a="http://schemas.openxmlformats.org/drawingml/2006/main" altLang="ko-KR" 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altLang="en-US" lang="ko-KR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altLang="en-US" lang="ko-KR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rcRect b="87" l="32" r="12" t="113"/>
          <a:stretch>
            <a:fillRect/>
          </a:stretch>
        </p:blipFill>
        <p:spPr>
          <a:xfrm>
            <a:off x="4382160" y="1782108"/>
            <a:ext cx="4752528" cy="40951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delay="0" evt="onBegin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with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dur="500" id="7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8" nodeType="withEffect" presetClass="entr" presetID="2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in">
                                      <p:cBhvr>
                                        <p:cTn dur="500" id="1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1">
                            <p:stCondLst>
                              <p:cond delay="500"/>
                            </p:stCondLst>
                            <p:childTnLst>
                              <p:par>
                                <p:cTn fill="hold" id="12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14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15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accel="33333" decel="33333" fill="hold" id="17" nodeType="withEffect" presetClass="emph" presetID="6" presetSubtype="0" repeatCount="indefinite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dur="1500" fill="hold" id="18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fill="hold" id="19" nodeType="withEffect" presetClass="exit" presetID="10" presetSubtype="0" repeatCount="indefinite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500" id="2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 id="21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200835"/>
            <a:ext cx="4053592" cy="692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m" sz="4000">
                <a:solidFill>
                  <a:srgbClr val="ff0000"/>
                </a:solidFill>
              </a:rPr>
              <a:t>Upu o le asō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628800"/>
            <a:ext cx="8208912" cy="22840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m" sz="3600"/>
              <a:t>“O le mea lea, o i latou uma e faalogo i aʻu upu ma faia, e tusa ia ma le tagata poto na fausia lona fale i luga o le papa.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Mataio</a:t>
            </a:r>
            <a:r xmlns:a="http://schemas.openxmlformats.org/drawingml/2006/main">
              <a:rPr altLang="en-US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7:</a:t>
            </a:r>
            <a:r xmlns:a="http://schemas.openxmlformats.org/drawingml/2006/main">
              <a:rPr altLang="en-US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Sa faamatala e Iesu le tala i ni alii se toalua sa fausia se fale.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38" l="19" r="19" t="8"/>
          <a:stretch>
            <a:fillRect/>
          </a:stretch>
        </p:blipFill>
        <p:spPr>
          <a:xfrm>
            <a:off x="2015715" y="0"/>
            <a:ext cx="5112568" cy="580064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3180" y="5805264"/>
            <a:ext cx="910723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Na fetalai Iesu, “Le Atua e, o loo faatalitali mai lou Tamā ia te oe e le aunoa”.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266" y="-27383"/>
            <a:ext cx="9144000" cy="568863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8" y="5805264"/>
            <a:ext cx="913463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Na filifili le tasi o i latou e fausia lona fale i luga o le oneone, a o le isi i luga o le papa.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58" l="15" r="46" t="12"/>
          <a:stretch>
            <a:fillRect/>
          </a:stretch>
        </p:blipFill>
        <p:spPr>
          <a:xfrm>
            <a:off x="4579409" y="-2215"/>
            <a:ext cx="4564591" cy="576041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b="16" l="59" r="81" t="44"/>
          <a:stretch>
            <a:fillRect/>
          </a:stretch>
        </p:blipFill>
        <p:spPr>
          <a:xfrm>
            <a:off x="0" y="0"/>
            <a:ext cx="4572000" cy="57481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542" y="5373216"/>
            <a:ext cx="9078915" cy="1549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Sa galulue malosi i laua e fausia se fale. O fale uma e lua na foliga malolosi i fafo e aunoa ma se eseesega tele.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102" l="69" r="90" t="109"/>
          <a:stretch>
            <a:fillRect/>
          </a:stretch>
        </p:blipFill>
        <p:spPr>
          <a:xfrm>
            <a:off x="0" y="0"/>
            <a:ext cx="9144000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3581" y="5460781"/>
            <a:ext cx="9134646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Ina ua lolovaia le mamafa o timuga, sa tafefea le fale na fausia i luga o le oneone. Ae o le fale na fausia i luga o le papa na tu mausalī.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752" y="0"/>
            <a:ext cx="9137603" cy="53732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2068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Na fetalai Iesu: “O i latou uma e faalogo i aʻu upu ma faia, e tusa ia ma le tagata poto na fausia lona fale i luga o le papa.”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31072" y="1"/>
            <a:ext cx="9144000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m" sz="4000">
                <a:solidFill>
                  <a:srgbClr val="ff0000"/>
                </a:solidFill>
              </a:rPr>
              <a:t>Lesona o le asō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20976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61528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31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m" sz="3600">
                <a:solidFill>
                  <a:schemeClr val="tx1">
                    <a:lumMod val="65000"/>
                    <a:lumOff val="35000"/>
                  </a:schemeClr>
                </a:solidFill>
              </a:rPr>
              <a:t>Na fetalai Iesu: “O i latou uma e faalogo i aʻu upu ma faia, e tusa ia ma le tagata poto na fausia lona fale i luga o le papa.”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m" sz="3600">
                <a:solidFill>
                  <a:schemeClr val="tx1">
                    <a:lumMod val="65000"/>
                    <a:lumOff val="35000"/>
                  </a:schemeClr>
                </a:solidFill>
              </a:rPr>
              <a:t>Pe e te faatinoina ea afioga uma a le Atua?</a:t>
            </a:r>
            <a:r xmlns:a="http://schemas.openxmlformats.org/drawingml/2006/main">
              <a:rPr altLang="en-US" lang="sm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m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Ia avea i tatou ma tagata popoto e usiusitai i le Afioga a le Atua.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89415" y="218510"/>
            <a:ext cx="4053592" cy="570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m" sz="3200"/>
              <a:t>O ai Iesu?</a:t>
            </a:r>
            <a:r xmlns:a="http://schemas.openxmlformats.org/drawingml/2006/main">
              <a:rPr altLang="en-US" lang="sm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14224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94528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m" sz="3600">
                <a:solidFill>
                  <a:srgbClr val="0070c0"/>
                </a:solidFill>
              </a:rPr>
              <a:t>Iesu</a:t>
            </a:r>
            <a:r xmlns:a="http://schemas.openxmlformats.org/drawingml/2006/main">
              <a:rPr altLang="en-US" lang="sm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altLang="ko-KR" lang="sm" sz="3600">
                <a:solidFill>
                  <a:srgbClr val="0070c0"/>
                </a:solidFill>
              </a:rPr>
              <a:t>o..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m" sz="3600">
                <a:solidFill>
                  <a:schemeClr val="tx1">
                    <a:lumMod val="65000"/>
                    <a:lumOff val="35000"/>
                  </a:schemeClr>
                </a:solidFill>
              </a:rPr>
              <a:t>O Iesu o lē e fiafia i ē usiusitai i le Upu.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m" sz="4000">
                <a:solidFill>
                  <a:srgbClr val="ff0000"/>
                </a:solidFill>
              </a:rPr>
              <a:t>Su'ega ole aso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7721" y="9351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 anafea na malepe ai le fale na fausia i luga o le oneone?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 le taimi lava na fausia ai le fale,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Ina ua susulu le la,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Ina ua ō mai tagata e toʻatele i le fale,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Ina ua timu tele ma lolovaia,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m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sm" sz="2800">
                <a:solidFill>
                  <a:srgbClr val="ff0000"/>
                </a:solidFill>
              </a:rPr>
              <a:t>Ina ua timu tele ma lolovaia,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7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200835"/>
            <a:ext cx="4053592" cy="692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m" sz="4000">
                <a:solidFill>
                  <a:srgbClr val="ff0000"/>
                </a:solidFill>
              </a:rPr>
              <a:t>Upu o le asō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700808"/>
            <a:ext cx="8208912" cy="22882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m" sz="3600"/>
              <a:t>“O le mea lea, o i latou uma e faalogo i aʻu upu ma faia, e tusa ia ma le tagata poto na fausia lona fale i luga o le papa.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Mataio</a:t>
            </a:r>
            <a:r xmlns:a="http://schemas.openxmlformats.org/drawingml/2006/main">
              <a:rPr altLang="en-US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7:</a:t>
            </a:r>
            <a:r xmlns:a="http://schemas.openxmlformats.org/drawingml/2006/main">
              <a:rPr altLang="en-US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79 O le Upu a le Atua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429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m" altLang="ko-KR" sz="4400"/>
              <a:t>Taupou Popoto e Toalima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779912" y="1959038"/>
            <a:ext cx="5364088" cy="38571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m" sz="4000">
                <a:solidFill>
                  <a:srgbClr val="ff0000"/>
                </a:solidFill>
              </a:rPr>
              <a:t>Upu o le asō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64827" y="5854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6052" y="2384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52238" y="2564904"/>
            <a:ext cx="8208912" cy="11860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m" sz="3600"/>
              <a:t>“O lea ia outou mataala ai, auā tou te lē iloa le aso po o le itula.”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Mataio</a:t>
            </a:r>
            <a:r xmlns:a="http://schemas.openxmlformats.org/drawingml/2006/main">
              <a:rPr altLang="en-US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25:</a:t>
            </a:r>
            <a:r xmlns:a="http://schemas.openxmlformats.org/drawingml/2006/main">
              <a:rPr altLang="en-US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m" sz="4000">
                <a:solidFill>
                  <a:srgbClr val="ff0000"/>
                </a:solidFill>
              </a:rPr>
              <a:t>Lesona o le asō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55942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2384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5025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Tatou te agasala tele i o tatou olaga.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 lea ua tatou lagona ai le agasala i le Atua.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Ae e faamagalo pea i tatou e le Atua mo a tatou agasala.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Aua ua uma ona aveesea e Iesu a tatou agasala uma.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E tatau ona e talitonu i lenei mea ma alu i le Atua ma le agaga faafetai ma le olioli.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473005"/>
            <a:ext cx="9053611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 toʻasefulu taupou sa sauniuni mo le ʻaiga o le faaipoipoga. Sa saunia e teine popoto e toalima lamepa ua lava le suauu, ae sa le'i faia e le isi toalima.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"/>
            <a:ext cx="9144000" cy="547300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8" y="5805264"/>
            <a:ext cx="913463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 le po, ina ua tuai le faatoafaiava, na momoe ai taupou e toasefulu.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67" y="-99392"/>
            <a:ext cx="9134633" cy="58326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4010" y="5373216"/>
            <a:ext cx="9049318" cy="1368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"O iinei le alii faaipoipo!" Na vave tutu i luga taupou. Ma o moli o taupou e toalima e le'i lava le suauu na pe.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065412" y="260648"/>
            <a:ext cx="5013176" cy="50131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5264"/>
            <a:ext cx="904931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“Aumai sina suāuu ia i matou.” “Afai matou te avatu ia te oe la matou suauu, e ono uma foi a matou suauu. Alu e aumai sina suauu."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62999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7974" y="5445224"/>
            <a:ext cx="9134646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Ae a o o atu teine valea e toalima e faatau suauu, sa tapuni le faitotoa o le taumafataga. Mulimuli ane, sa le faatagaina teine valea e toalima e auai i le pati.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6299" y="-1"/>
            <a:ext cx="9150300" cy="54452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3967" y="185780"/>
            <a:ext cx="4053592" cy="6981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m" sz="4000">
                <a:solidFill>
                  <a:srgbClr val="ff0000"/>
                </a:solidFill>
              </a:rPr>
              <a:t>Lesona o le asō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2456" y="446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74734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31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m" sz="3600">
                <a:solidFill>
                  <a:schemeClr val="tx1">
                    <a:lumMod val="65000"/>
                    <a:lumOff val="35000"/>
                  </a:schemeClr>
                </a:solidFill>
              </a:rPr>
              <a:t>O se tala lenei ua taʻu mai e Iesu ia i tatou le ala e faatalitali ai mo le aso e toe afio mai ai.</a:t>
            </a:r>
            <a:r xmlns:a="http://schemas.openxmlformats.org/drawingml/2006/main">
              <a:rPr altLang="en-US" lang="sm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m" sz="3600">
                <a:solidFill>
                  <a:schemeClr val="tx1">
                    <a:lumMod val="65000"/>
                    <a:lumOff val="35000"/>
                  </a:schemeClr>
                </a:solidFill>
              </a:rPr>
              <a:t>E leai se tasi na te iloa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m" sz="3600">
                <a:solidFill>
                  <a:schemeClr val="tx1">
                    <a:lumMod val="65000"/>
                    <a:lumOff val="35000"/>
                  </a:schemeClr>
                </a:solidFill>
              </a:rPr>
              <a:t>pe a toe afio mai Iesu.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m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Ae pei o taupou popoto e toalima, e tatau ona tatou ala mai pea ma faatalitali ia Iesu ma le loto saunia.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8021" y="268342"/>
            <a:ext cx="4053592" cy="5679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m" sz="3200"/>
              <a:t>O ai Iesu?</a:t>
            </a:r>
            <a:r xmlns:a="http://schemas.openxmlformats.org/drawingml/2006/main">
              <a:rPr altLang="en-US" lang="sm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42418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101276" y="8425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m" sz="3600">
                <a:solidFill>
                  <a:srgbClr val="0070c0"/>
                </a:solidFill>
              </a:rPr>
              <a:t>Iesu..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m" sz="3600">
                <a:solidFill>
                  <a:schemeClr val="tx1">
                    <a:lumMod val="65000"/>
                    <a:lumOff val="35000"/>
                  </a:schemeClr>
                </a:solidFill>
              </a:rPr>
              <a:t>Na folafola e Iesu o le a toe afio mai i lenei nuu pe a leai se tasi na te iloaina.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m" sz="4000">
                <a:solidFill>
                  <a:srgbClr val="ff0000"/>
                </a:solidFill>
              </a:rPr>
              <a:t>Su'ega ole aso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8062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9021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 a mea e le'i saunia e taupou valea e toalima?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15972" y="2761764"/>
            <a:ext cx="8424936" cy="5129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suauu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vai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ofu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meaalofa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61764"/>
            <a:ext cx="8712968" cy="5129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m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altLang="ko-KR" lang="sm" sz="2800">
                <a:solidFill>
                  <a:srgbClr val="ff0000"/>
                </a:solidFill>
              </a:rPr>
              <a:t>suauu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8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m" sz="4000">
                <a:solidFill>
                  <a:srgbClr val="ff0000"/>
                </a:solidFill>
              </a:rPr>
              <a:t>Upu o le asō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64827" y="5854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6052" y="2384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52238" y="2564904"/>
            <a:ext cx="8208912" cy="11860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m" sz="3600"/>
              <a:t>“O lea ia outou mataala ai, auā tou te lē iloa le aso po o le itula.”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Mataio</a:t>
            </a:r>
            <a:r xmlns:a="http://schemas.openxmlformats.org/drawingml/2006/main">
              <a:rPr altLang="en-US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25:</a:t>
            </a:r>
            <a:r xmlns:a="http://schemas.openxmlformats.org/drawingml/2006/main">
              <a:rPr altLang="en-US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80 O le Upu a le Atua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429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m" altLang="ko-KR" sz="4400"/>
              <a:t>O le Faataoto i Taleni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067944" y="1883482"/>
            <a:ext cx="5076360" cy="39217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199702"/>
            <a:ext cx="4053592" cy="5699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m" sz="3200"/>
              <a:t>O ai Iesu?</a:t>
            </a:r>
            <a:r xmlns:a="http://schemas.openxmlformats.org/drawingml/2006/main">
              <a:rPr altLang="en-US" lang="sm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922" y="80124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9215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m" sz="3600">
                <a:solidFill>
                  <a:srgbClr val="0070c0"/>
                </a:solidFill>
              </a:rPr>
              <a:t>Iesu</a:t>
            </a:r>
            <a:r xmlns:a="http://schemas.openxmlformats.org/drawingml/2006/main">
              <a:rPr altLang="en-US" lang="sm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altLang="ko-KR" lang="sm" sz="3600">
                <a:solidFill>
                  <a:srgbClr val="0070c0"/>
                </a:solidFill>
              </a:rPr>
              <a:t>o..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m" sz="3600">
                <a:solidFill>
                  <a:schemeClr val="tx1">
                    <a:lumMod val="65000"/>
                    <a:lumOff val="35000"/>
                  </a:schemeClr>
                </a:solidFill>
              </a:rPr>
              <a:t>O Iesu o lē e alofa ma faatalitali mai mo i tatou.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m" sz="4000"/>
              <a:t>Upu o le asō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25885" y="78751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0019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052736"/>
            <a:ext cx="8208912" cy="28344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m" sz="3600"/>
              <a:t>‘Ua tali atu lona ali‘i, ‘Ua lelei, le ‘au‘auna lelei e, ma le fa‘amaoni, ‘ua e fa‘amaoni i nai mea itiiti, ‘ou te tofia oe e pule i mea e tele.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Mataio</a:t>
            </a:r>
            <a:r xmlns:a="http://schemas.openxmlformats.org/drawingml/2006/main">
              <a:rPr altLang="en-US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25:21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473005"/>
            <a:ext cx="9053611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Na tuuina atu e se tagata tupe i ana auauna i lana malaga i fafo. Na ia tuuina atu taleni e lima i le auauna muamua, lua i le lona lua, ma le tasi i le lona tolu.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3629"/>
            <a:ext cx="9144000" cy="55136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3751" y="4683968"/>
            <a:ext cx="9134632" cy="22197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 le ‘au‘auna na maua ai taleni e 5 ma taleni e lua, ‘ua alu fa‘atasi ma fa‘agae‘e a latou tupe ma maua ai fa‘aluaina. Peitaʻi, na alu atu se tamāloa na maua le taleni e tasi ma eli le lua ma nanā ai le tupe a lona matai.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136" l="115" r="45" t="136"/>
          <a:stretch>
            <a:fillRect/>
          </a:stretch>
        </p:blipFill>
        <p:spPr>
          <a:xfrm>
            <a:off x="10509" y="0"/>
            <a:ext cx="9133491" cy="46531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4010" y="5373216"/>
            <a:ext cx="9049318" cy="1368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Ina ua toe foʻi mai le matai ma faia se tala iā i latou, ona maua ai lea e le auauna muamua o taleni e lima, a o le auauna lona lua ua toe maua ai isi taleni e lua.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16632"/>
            <a:ext cx="9144000" cy="525658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7341" y="5445224"/>
            <a:ext cx="9049318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Peitaʻi, e leʻi maua e le auauna na mauaina se taleni e tasi. “Le Matai, na o le tasi lava le taleni ua e tuuina mai ia te au. E faapefea la ona ou maua ni tupe se tele?”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7263" y="5042117"/>
            <a:ext cx="9134646" cy="17949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m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Sa ita lona matai. “Sa tatau ona e teuina la’u tupe i le au faletupe, semanu ou te toe maua mai ma le tului. Le auauna leaga e, alu ese ia mai loʻu fale!"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12999" y="1"/>
            <a:ext cx="5364596" cy="48691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m" sz="4000">
                <a:solidFill>
                  <a:srgbClr val="ff0000"/>
                </a:solidFill>
              </a:rPr>
              <a:t>Lesona o le asō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2456" y="8269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1260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908720"/>
            <a:ext cx="8352928" cy="44805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Ua lapata'ia i tatou e Iesu ina ia aua ne'i paie e ala i le faataoto i taleni.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E i ai se mea e sili atu ona taua nai lo le tele o mea ua tatou mauaina.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 le mea e sili ona taua o le ola i se olaga mo le viiga o le Atua e ala i le faʻaaogaina ma le faʻamaoni o mea ua e maua.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E tatau ona tatou ola uma i lena ituaiga olaga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ia viia e Iesu.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4" y="116534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m" sz="3200"/>
              <a:t>O ai Iesu?</a:t>
            </a:r>
            <a:r xmlns:a="http://schemas.openxmlformats.org/drawingml/2006/main">
              <a:rPr altLang="en-US" lang="sm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864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14224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m" sz="3600">
                <a:solidFill>
                  <a:srgbClr val="0070c0"/>
                </a:solidFill>
              </a:rPr>
              <a:t>Iesu o..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m" sz="3600">
                <a:solidFill>
                  <a:schemeClr val="tx1">
                    <a:lumMod val="65000"/>
                    <a:lumOff val="35000"/>
                  </a:schemeClr>
                </a:solidFill>
              </a:rPr>
              <a:t>O Iesu o lo tatou matai, o lē na te iloiloina o tatou olaga ma tauia i tatou e tusa ai.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m" sz="4000">
                <a:solidFill>
                  <a:srgbClr val="ff0000"/>
                </a:solidFill>
              </a:rPr>
              <a:t>Su'ega ole aso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25885" y="6146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195736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m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 le a le mea na tuuina atu e le matai i auauna a o malaga mamao?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fale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fanua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faleoloa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5021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taleni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5021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m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sm" sz="2800">
                <a:solidFill>
                  <a:srgbClr val="ff0000"/>
                </a:solidFill>
              </a:rPr>
              <a:t>taleni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9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m" sz="4000"/>
              <a:t>Upu o le asō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25885" y="78751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0019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052736"/>
            <a:ext cx="8208912" cy="28344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m" sz="3600"/>
              <a:t>‘Ua tali atu lona ali‘i, ‘Ua lelei, le ‘au‘auna lelei e, ma le fa‘amaoni, ‘ua e fa‘amaoni i nai mea itiiti, ‘ou te tofia oe e pule i mea e tele.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Mataio</a:t>
            </a:r>
            <a:r xmlns:a="http://schemas.openxmlformats.org/drawingml/2006/main">
              <a:rPr altLang="en-US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m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25:21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1c3d62"/>
      </a:dk2>
      <a:lt2>
        <a:srgbClr val="e3dcc1"/>
      </a:lt2>
      <a:accent1>
        <a:srgbClr val="315f97"/>
      </a:accent1>
      <a:accent2>
        <a:srgbClr val="c75252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000ff"/>
      </a:hlink>
      <a:folHlink>
        <a:srgbClr val="800080"/>
      </a:folHlink>
    </a:clrScheme>
    <a:fontScheme name="한컴오피스">
      <a:majorFont>
        <a:latin typeface="함초롬돋움"/>
        <a:ea typeface="함초롬돋움"/>
        <a:cs typeface="Times New Roman"/>
      </a:majorFont>
      <a:minorFont>
        <a:latin typeface="함초롬돋움"/>
        <a:ea typeface="함초롬돋움"/>
        <a:cs typeface="Times New Roman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10406</ep:Words>
  <ep:PresentationFormat>화면 슬라이드 쇼(4:3)</ep:PresentationFormat>
  <ep:Paragraphs>1072</ep:Paragraphs>
  <ep:Slides>318</ep:Slides>
  <ep:Notes>21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318</vt:i4>
      </vt:variant>
    </vt:vector>
  </ep:HeadingPairs>
  <ep:TitlesOfParts>
    <vt:vector size="319" baseType="lpstr">
      <vt:lpstr>Office 테마</vt:lpstr>
      <vt:lpstr>PowerPoint 프레젠테이션</vt:lpstr>
      <vt:lpstr>슬라이드 2</vt:lpstr>
      <vt:lpstr>PowerPoint 프레젠테이션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  <vt:lpstr>슬라이드 38</vt:lpstr>
      <vt:lpstr>슬라이드 39</vt:lpstr>
      <vt:lpstr>슬라이드 40</vt:lpstr>
      <vt:lpstr>슬라이드 41</vt:lpstr>
      <vt:lpstr>슬라이드 42</vt:lpstr>
      <vt:lpstr>슬라이드 43</vt:lpstr>
      <vt:lpstr>슬라이드 44</vt:lpstr>
      <vt:lpstr>슬라이드 45</vt:lpstr>
      <vt:lpstr>슬라이드 46</vt:lpstr>
      <vt:lpstr>슬라이드 47</vt:lpstr>
      <vt:lpstr>슬라이드 48</vt:lpstr>
      <vt:lpstr>슬라이드 49</vt:lpstr>
      <vt:lpstr>슬라이드 50</vt:lpstr>
      <vt:lpstr>슬라이드 51</vt:lpstr>
      <vt:lpstr>슬라이드 52</vt:lpstr>
      <vt:lpstr>슬라이드 53</vt:lpstr>
      <vt:lpstr>슬라이드 54</vt:lpstr>
      <vt:lpstr>슬라이드 55</vt:lpstr>
      <vt:lpstr>슬라이드 56</vt:lpstr>
      <vt:lpstr>슬라이드 57</vt:lpstr>
      <vt:lpstr>슬라이드 58</vt:lpstr>
      <vt:lpstr>슬라이드 59</vt:lpstr>
      <vt:lpstr>슬라이드 60</vt:lpstr>
      <vt:lpstr>슬라이드 61</vt:lpstr>
      <vt:lpstr>슬라이드 62</vt:lpstr>
      <vt:lpstr>슬라이드 63</vt:lpstr>
      <vt:lpstr>슬라이드 64</vt:lpstr>
      <vt:lpstr>슬라이드 65</vt:lpstr>
      <vt:lpstr>슬라이드 66</vt:lpstr>
      <vt:lpstr>슬라이드 67</vt:lpstr>
      <vt:lpstr>슬라이드 68</vt:lpstr>
      <vt:lpstr>슬라이드 69</vt:lpstr>
      <vt:lpstr>슬라이드 70</vt:lpstr>
      <vt:lpstr>슬라이드 71</vt:lpstr>
      <vt:lpstr>슬라이드 72</vt:lpstr>
      <vt:lpstr>슬라이드 73</vt:lpstr>
      <vt:lpstr>슬라이드 74</vt:lpstr>
      <vt:lpstr>슬라이드 75</vt:lpstr>
      <vt:lpstr>슬라이드 76</vt:lpstr>
      <vt:lpstr>슬라이드 77</vt:lpstr>
      <vt:lpstr>슬라이드 78</vt:lpstr>
      <vt:lpstr>슬라이드 79</vt:lpstr>
      <vt:lpstr>슬라이드 80</vt:lpstr>
      <vt:lpstr>슬라이드 81</vt:lpstr>
      <vt:lpstr>슬라이드 82</vt:lpstr>
      <vt:lpstr>슬라이드 83</vt:lpstr>
      <vt:lpstr>슬라이드 84</vt:lpstr>
      <vt:lpstr>슬라이드 85</vt:lpstr>
      <vt:lpstr>슬라이드 86</vt:lpstr>
      <vt:lpstr>슬라이드 87</vt:lpstr>
      <vt:lpstr>슬라이드 88</vt:lpstr>
      <vt:lpstr>슬라이드 89</vt:lpstr>
      <vt:lpstr>슬라이드 90</vt:lpstr>
      <vt:lpstr>슬라이드 91</vt:lpstr>
      <vt:lpstr>슬라이드 92</vt:lpstr>
      <vt:lpstr>슬라이드 93</vt:lpstr>
      <vt:lpstr>슬라이드 94</vt:lpstr>
      <vt:lpstr>슬라이드 95</vt:lpstr>
      <vt:lpstr>슬라이드 96</vt:lpstr>
      <vt:lpstr>슬라이드 97</vt:lpstr>
      <vt:lpstr>슬라이드 98</vt:lpstr>
      <vt:lpstr>슬라이드 99</vt:lpstr>
      <vt:lpstr>슬라이드 100</vt:lpstr>
      <vt:lpstr>슬라이드 101</vt:lpstr>
      <vt:lpstr>슬라이드 102</vt:lpstr>
      <vt:lpstr>슬라이드 103</vt:lpstr>
      <vt:lpstr>슬라이드 104</vt:lpstr>
      <vt:lpstr>슬라이드 105</vt:lpstr>
      <vt:lpstr>슬라이드 106</vt:lpstr>
      <vt:lpstr>슬라이드 107</vt:lpstr>
      <vt:lpstr>슬라이드 108</vt:lpstr>
      <vt:lpstr>슬라이드 109</vt:lpstr>
      <vt:lpstr>슬라이드 110</vt:lpstr>
      <vt:lpstr>슬라이드 111</vt:lpstr>
      <vt:lpstr>슬라이드 112</vt:lpstr>
      <vt:lpstr>슬라이드 113</vt:lpstr>
      <vt:lpstr>슬라이드 114</vt:lpstr>
      <vt:lpstr>슬라이드 115</vt:lpstr>
      <vt:lpstr>슬라이드 116</vt:lpstr>
      <vt:lpstr>슬라이드 117</vt:lpstr>
      <vt:lpstr>슬라이드 118</vt:lpstr>
      <vt:lpstr>슬라이드 119</vt:lpstr>
      <vt:lpstr>슬라이드 120</vt:lpstr>
      <vt:lpstr>슬라이드 121</vt:lpstr>
      <vt:lpstr>슬라이드 122</vt:lpstr>
      <vt:lpstr>슬라이드 123</vt:lpstr>
      <vt:lpstr>슬라이드 124</vt:lpstr>
      <vt:lpstr>슬라이드 125</vt:lpstr>
      <vt:lpstr>슬라이드 126</vt:lpstr>
      <vt:lpstr>슬라이드 127</vt:lpstr>
      <vt:lpstr>슬라이드 128</vt:lpstr>
      <vt:lpstr>슬라이드 129</vt:lpstr>
      <vt:lpstr>슬라이드 130</vt:lpstr>
      <vt:lpstr>슬라이드 131</vt:lpstr>
      <vt:lpstr>슬라이드 132</vt:lpstr>
      <vt:lpstr>슬라이드 133</vt:lpstr>
      <vt:lpstr>슬라이드 134</vt:lpstr>
      <vt:lpstr>슬라이드 135</vt:lpstr>
      <vt:lpstr>슬라이드 136</vt:lpstr>
      <vt:lpstr>슬라이드 137</vt:lpstr>
      <vt:lpstr>슬라이드 138</vt:lpstr>
      <vt:lpstr>슬라이드 139</vt:lpstr>
      <vt:lpstr>슬라이드 140</vt:lpstr>
      <vt:lpstr>슬라이드 141</vt:lpstr>
      <vt:lpstr>슬라이드 142</vt:lpstr>
      <vt:lpstr>슬라이드 143</vt:lpstr>
      <vt:lpstr>슬라이드 144</vt:lpstr>
      <vt:lpstr>슬라이드 145</vt:lpstr>
      <vt:lpstr>슬라이드 146</vt:lpstr>
      <vt:lpstr>슬라이드 147</vt:lpstr>
      <vt:lpstr>슬라이드 148</vt:lpstr>
      <vt:lpstr>슬라이드 149</vt:lpstr>
      <vt:lpstr>슬라이드 150</vt:lpstr>
      <vt:lpstr>슬라이드 151</vt:lpstr>
      <vt:lpstr>슬라이드 152</vt:lpstr>
      <vt:lpstr>슬라이드 153</vt:lpstr>
      <vt:lpstr>슬라이드 154</vt:lpstr>
      <vt:lpstr>슬라이드 155</vt:lpstr>
      <vt:lpstr>슬라이드 156</vt:lpstr>
      <vt:lpstr>슬라이드 157</vt:lpstr>
      <vt:lpstr>슬라이드 158</vt:lpstr>
      <vt:lpstr>슬라이드 159</vt:lpstr>
      <vt:lpstr>슬라이드 160</vt:lpstr>
      <vt:lpstr>슬라이드 161</vt:lpstr>
      <vt:lpstr>슬라이드 162</vt:lpstr>
      <vt:lpstr>슬라이드 163</vt:lpstr>
      <vt:lpstr>슬라이드 164</vt:lpstr>
      <vt:lpstr>슬라이드 165</vt:lpstr>
      <vt:lpstr>슬라이드 166</vt:lpstr>
      <vt:lpstr>슬라이드 167</vt:lpstr>
      <vt:lpstr>슬라이드 168</vt:lpstr>
      <vt:lpstr>슬라이드 169</vt:lpstr>
      <vt:lpstr>슬라이드 170</vt:lpstr>
      <vt:lpstr>슬라이드 171</vt:lpstr>
      <vt:lpstr>슬라이드 172</vt:lpstr>
      <vt:lpstr>슬라이드 173</vt:lpstr>
      <vt:lpstr>슬라이드 174</vt:lpstr>
      <vt:lpstr>슬라이드 175</vt:lpstr>
      <vt:lpstr>슬라이드 176</vt:lpstr>
      <vt:lpstr>슬라이드 177</vt:lpstr>
      <vt:lpstr>슬라이드 178</vt:lpstr>
      <vt:lpstr>슬라이드 179</vt:lpstr>
      <vt:lpstr>슬라이드 180</vt:lpstr>
      <vt:lpstr>슬라이드 181</vt:lpstr>
      <vt:lpstr>슬라이드 182</vt:lpstr>
      <vt:lpstr>슬라이드 183</vt:lpstr>
      <vt:lpstr>슬라이드 184</vt:lpstr>
      <vt:lpstr>슬라이드 185</vt:lpstr>
      <vt:lpstr>슬라이드 186</vt:lpstr>
      <vt:lpstr>슬라이드 187</vt:lpstr>
      <vt:lpstr>슬라이드 188</vt:lpstr>
      <vt:lpstr>슬라이드 189</vt:lpstr>
      <vt:lpstr>슬라이드 190</vt:lpstr>
      <vt:lpstr>슬라이드 191</vt:lpstr>
      <vt:lpstr>슬라이드 192</vt:lpstr>
      <vt:lpstr>슬라이드 193</vt:lpstr>
      <vt:lpstr>슬라이드 194</vt:lpstr>
      <vt:lpstr>슬라이드 195</vt:lpstr>
      <vt:lpstr>슬라이드 196</vt:lpstr>
      <vt:lpstr>슬라이드 197</vt:lpstr>
      <vt:lpstr>슬라이드 198</vt:lpstr>
      <vt:lpstr>슬라이드 199</vt:lpstr>
      <vt:lpstr>슬라이드 200</vt:lpstr>
      <vt:lpstr>슬라이드 201</vt:lpstr>
      <vt:lpstr>슬라이드 202</vt:lpstr>
      <vt:lpstr>슬라이드 203</vt:lpstr>
      <vt:lpstr>슬라이드 204</vt:lpstr>
      <vt:lpstr>슬라이드 205</vt:lpstr>
      <vt:lpstr>슬라이드 206</vt:lpstr>
      <vt:lpstr>슬라이드 207</vt:lpstr>
      <vt:lpstr>슬라이드 208</vt:lpstr>
      <vt:lpstr>슬라이드 209</vt:lpstr>
      <vt:lpstr>슬라이드 210</vt:lpstr>
      <vt:lpstr>슬라이드 211</vt:lpstr>
      <vt:lpstr>슬라이드 212</vt:lpstr>
      <vt:lpstr>슬라이드 213</vt:lpstr>
      <vt:lpstr>슬라이드 214</vt:lpstr>
      <vt:lpstr>슬라이드 215</vt:lpstr>
      <vt:lpstr>슬라이드 216</vt:lpstr>
      <vt:lpstr>슬라이드 217</vt:lpstr>
      <vt:lpstr>슬라이드 218</vt:lpstr>
      <vt:lpstr>슬라이드 219</vt:lpstr>
      <vt:lpstr>슬라이드 220</vt:lpstr>
      <vt:lpstr>슬라이드 221</vt:lpstr>
      <vt:lpstr>슬라이드 222</vt:lpstr>
      <vt:lpstr>슬라이드 223</vt:lpstr>
      <vt:lpstr>슬라이드 224</vt:lpstr>
      <vt:lpstr>슬라이드 225</vt:lpstr>
      <vt:lpstr>슬라이드 226</vt:lpstr>
      <vt:lpstr>슬라이드 227</vt:lpstr>
      <vt:lpstr>슬라이드 228</vt:lpstr>
      <vt:lpstr>슬라이드 229</vt:lpstr>
      <vt:lpstr>슬라이드 230</vt:lpstr>
      <vt:lpstr>슬라이드 231</vt:lpstr>
      <vt:lpstr>슬라이드 232</vt:lpstr>
      <vt:lpstr>슬라이드 233</vt:lpstr>
      <vt:lpstr>슬라이드 234</vt:lpstr>
      <vt:lpstr>슬라이드 235</vt:lpstr>
      <vt:lpstr>슬라이드 236</vt:lpstr>
      <vt:lpstr>슬라이드 237</vt:lpstr>
      <vt:lpstr>슬라이드 238</vt:lpstr>
      <vt:lpstr>슬라이드 239</vt:lpstr>
      <vt:lpstr>슬라이드 240</vt:lpstr>
      <vt:lpstr>슬라이드 241</vt:lpstr>
      <vt:lpstr>슬라이드 242</vt:lpstr>
      <vt:lpstr>슬라이드 243</vt:lpstr>
      <vt:lpstr>슬라이드 244</vt:lpstr>
      <vt:lpstr>슬라이드 245</vt:lpstr>
      <vt:lpstr>슬라이드 246</vt:lpstr>
      <vt:lpstr>슬라이드 247</vt:lpstr>
      <vt:lpstr>슬라이드 248</vt:lpstr>
      <vt:lpstr>슬라이드 249</vt:lpstr>
      <vt:lpstr>슬라이드 250</vt:lpstr>
      <vt:lpstr>슬라이드 251</vt:lpstr>
      <vt:lpstr>슬라이드 252</vt:lpstr>
      <vt:lpstr>슬라이드 253</vt:lpstr>
      <vt:lpstr>슬라이드 254</vt:lpstr>
      <vt:lpstr>슬라이드 255</vt:lpstr>
      <vt:lpstr>슬라이드 256</vt:lpstr>
      <vt:lpstr>슬라이드 257</vt:lpstr>
      <vt:lpstr>슬라이드 258</vt:lpstr>
      <vt:lpstr>슬라이드 259</vt:lpstr>
      <vt:lpstr>슬라이드 260</vt:lpstr>
      <vt:lpstr>슬라이드 261</vt:lpstr>
      <vt:lpstr>슬라이드 262</vt:lpstr>
      <vt:lpstr>슬라이드 263</vt:lpstr>
      <vt:lpstr>슬라이드 264</vt:lpstr>
      <vt:lpstr>슬라이드 265</vt:lpstr>
      <vt:lpstr>슬라이드 266</vt:lpstr>
      <vt:lpstr>슬라이드 267</vt:lpstr>
      <vt:lpstr>슬라이드 268</vt:lpstr>
      <vt:lpstr>슬라이드 269</vt:lpstr>
      <vt:lpstr>슬라이드 270</vt:lpstr>
      <vt:lpstr>슬라이드 271</vt:lpstr>
      <vt:lpstr>슬라이드 272</vt:lpstr>
      <vt:lpstr>슬라이드 273</vt:lpstr>
      <vt:lpstr>슬라이드 274</vt:lpstr>
      <vt:lpstr>슬라이드 275</vt:lpstr>
      <vt:lpstr>슬라이드 276</vt:lpstr>
      <vt:lpstr>슬라이드 277</vt:lpstr>
      <vt:lpstr>슬라이드 278</vt:lpstr>
      <vt:lpstr>슬라이드 279</vt:lpstr>
      <vt:lpstr>슬라이드 280</vt:lpstr>
      <vt:lpstr>슬라이드 281</vt:lpstr>
      <vt:lpstr>슬라이드 282</vt:lpstr>
      <vt:lpstr>슬라이드 283</vt:lpstr>
      <vt:lpstr>슬라이드 284</vt:lpstr>
      <vt:lpstr>슬라이드 285</vt:lpstr>
      <vt:lpstr>슬라이드 286</vt:lpstr>
      <vt:lpstr>슬라이드 287</vt:lpstr>
      <vt:lpstr>슬라이드 288</vt:lpstr>
      <vt:lpstr>슬라이드 289</vt:lpstr>
      <vt:lpstr>슬라이드 290</vt:lpstr>
      <vt:lpstr>슬라이드 291</vt:lpstr>
      <vt:lpstr>슬라이드 292</vt:lpstr>
      <vt:lpstr>슬라이드 293</vt:lpstr>
      <vt:lpstr>슬라이드 294</vt:lpstr>
      <vt:lpstr>슬라이드 295</vt:lpstr>
      <vt:lpstr>슬라이드 296</vt:lpstr>
      <vt:lpstr>슬라이드 297</vt:lpstr>
      <vt:lpstr>슬라이드 298</vt:lpstr>
      <vt:lpstr>슬라이드 299</vt:lpstr>
      <vt:lpstr>슬라이드 300</vt:lpstr>
      <vt:lpstr>슬라이드 301</vt:lpstr>
      <vt:lpstr>슬라이드 302</vt:lpstr>
      <vt:lpstr>슬라이드 303</vt:lpstr>
      <vt:lpstr>슬라이드 304</vt:lpstr>
      <vt:lpstr>슬라이드 305</vt:lpstr>
      <vt:lpstr>슬라이드 306</vt:lpstr>
      <vt:lpstr>슬라이드 307</vt:lpstr>
      <vt:lpstr>슬라이드 308</vt:lpstr>
      <vt:lpstr>슬라이드 309</vt:lpstr>
      <vt:lpstr>슬라이드 310</vt:lpstr>
      <vt:lpstr>슬라이드 311</vt:lpstr>
      <vt:lpstr>슬라이드 312</vt:lpstr>
      <vt:lpstr>슬라이드 313</vt:lpstr>
      <vt:lpstr>슬라이드 314</vt:lpstr>
      <vt:lpstr>슬라이드 315</vt:lpstr>
      <vt:lpstr>슬라이드 316</vt:lpstr>
      <vt:lpstr>슬라이드 317</vt:lpstr>
      <vt:lpstr>슬라이드 318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2014-11-24T05:13:47.000</dcterms:created>
  <dc:creator>leo</dc:creator>
  <cp:lastModifiedBy>LG</cp:lastModifiedBy>
  <dcterms:modified xsi:type="dcterms:W3CDTF">2023-10-28T06:02:50.655</dcterms:modified>
  <cp:revision>182</cp:revision>
  <dc:title>PowerPoint 프레젠테이션</dc:title>
  <cp:version>1000.0000.01</cp:version>
</cp:coreProperties>
</file>